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xlsx" ContentType="application/vnd.openxmlformats-officedocument.spreadsheetml.sheet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charts/chart1.xml" ContentType="application/vnd.openxmlformats-officedocument.drawingml.chart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1" r:id="rId17"/>
    <p:sldId id="282" r:id="rId18"/>
    <p:sldId id="273" r:id="rId19"/>
    <p:sldId id="274" r:id="rId20"/>
    <p:sldId id="285" r:id="rId21"/>
    <p:sldId id="284" r:id="rId22"/>
    <p:sldId id="286" r:id="rId23"/>
    <p:sldId id="279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5172" autoAdjust="0"/>
  </p:normalViewPr>
  <p:slideViewPr>
    <p:cSldViewPr>
      <p:cViewPr varScale="1">
        <p:scale>
          <a:sx n="99" d="100"/>
          <a:sy n="99" d="100"/>
        </p:scale>
        <p:origin x="-19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ПРИХОДИ</c:v>
                </c:pt>
              </c:strCache>
            </c:strRef>
          </c:tx>
          <c:dLbls>
            <c:dLbl>
              <c:idx val="1"/>
              <c:layout>
                <c:manualLayout>
                  <c:x val="-0.10049808010109848"/>
                  <c:y val="-0.39842968471810891"/>
                </c:manualLayout>
              </c:layout>
              <c:showCatName val="1"/>
              <c:showPercent val="1"/>
            </c:dLbl>
            <c:txPr>
              <a:bodyPr/>
              <a:lstStyle/>
              <a:p>
                <a:pPr>
                  <a:defRPr sz="900"/>
                </a:pPr>
                <a:endParaRPr lang="en-US"/>
              </a:p>
            </c:txPr>
            <c:showCatName val="1"/>
            <c:showPercent val="1"/>
            <c:showLeaderLines val="1"/>
          </c:dLbls>
          <c:cat>
            <c:strRef>
              <c:f>Sheet1!$A$2:$A$7</c:f>
              <c:strCache>
                <c:ptCount val="6"/>
                <c:pt idx="0">
                  <c:v>Порески приходи</c:v>
                </c:pt>
                <c:pt idx="1">
                  <c:v>Трансфери</c:v>
                </c:pt>
                <c:pt idx="2">
                  <c:v>Остали приходи</c:v>
                </c:pt>
                <c:pt idx="3">
                  <c:v>Пренета средства из ранијих година</c:v>
                </c:pt>
                <c:pt idx="4">
                  <c:v>Примања од продаје финансијске имовине</c:v>
                </c:pt>
                <c:pt idx="5">
                  <c:v>Примања од продаје нефинансијске имовине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1434980000</c:v>
                </c:pt>
                <c:pt idx="1">
                  <c:v>1154226404</c:v>
                </c:pt>
                <c:pt idx="2">
                  <c:v>163910904</c:v>
                </c:pt>
                <c:pt idx="3">
                  <c:v>167494996</c:v>
                </c:pt>
                <c:pt idx="4">
                  <c:v>10000</c:v>
                </c:pt>
                <c:pt idx="5">
                  <c:v>20050000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txPr>
    <a:bodyPr/>
    <a:lstStyle/>
    <a:p>
      <a:pPr>
        <a:defRPr sz="1800">
          <a:latin typeface="+mj-lt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РАСХОДИ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en-US"/>
              </a:p>
            </c:txPr>
            <c:showCatName val="1"/>
            <c:showPercent val="1"/>
            <c:showLeaderLines val="1"/>
          </c:dLbls>
          <c:cat>
            <c:strRef>
              <c:f>Sheet1!$A$2:$A$9</c:f>
              <c:strCache>
                <c:ptCount val="8"/>
                <c:pt idx="0">
                  <c:v>Коришћење роба и услуга</c:v>
                </c:pt>
                <c:pt idx="1">
                  <c:v>Расходи за запослене</c:v>
                </c:pt>
                <c:pt idx="2">
                  <c:v>Капитални издаци</c:v>
                </c:pt>
                <c:pt idx="3">
                  <c:v>Дотације и транфери</c:v>
                </c:pt>
                <c:pt idx="4">
                  <c:v>Средства резерве</c:v>
                </c:pt>
                <c:pt idx="5">
                  <c:v>Остали расходи</c:v>
                </c:pt>
                <c:pt idx="6">
                  <c:v>Социјална помоћ</c:v>
                </c:pt>
                <c:pt idx="7">
                  <c:v>Субвенције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737994001</c:v>
                </c:pt>
                <c:pt idx="1">
                  <c:v>759723841</c:v>
                </c:pt>
                <c:pt idx="2">
                  <c:v>632366743</c:v>
                </c:pt>
                <c:pt idx="3">
                  <c:v>285479000</c:v>
                </c:pt>
                <c:pt idx="4">
                  <c:v>6050000</c:v>
                </c:pt>
                <c:pt idx="5">
                  <c:v>279558719</c:v>
                </c:pt>
                <c:pt idx="6">
                  <c:v>136150000</c:v>
                </c:pt>
                <c:pt idx="7">
                  <c:v>103350000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15701C-9177-4F63-BC4A-2A3F58667EEF}" type="doc">
      <dgm:prSet loTypeId="urn:microsoft.com/office/officeart/2009/3/layout/CircleRelationship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D04F37-85A8-4736-987B-C65A16E753DF}">
      <dgm:prSet phldrT="[Text]" custT="1"/>
      <dgm:spPr/>
      <dgm:t>
        <a:bodyPr/>
        <a:lstStyle/>
        <a:p>
          <a:r>
            <a:rPr lang="sr-Cyrl-RS" sz="1600" dirty="0">
              <a:latin typeface="+mj-lt"/>
            </a:rPr>
            <a:t>Општинска управа</a:t>
          </a:r>
        </a:p>
        <a:p>
          <a:r>
            <a:rPr lang="sr-Cyrl-RS" sz="1600" dirty="0">
              <a:latin typeface="+mj-lt"/>
            </a:rPr>
            <a:t>Председник општине</a:t>
          </a:r>
        </a:p>
        <a:p>
          <a:r>
            <a:rPr lang="sr-Cyrl-RS" sz="1600" dirty="0">
              <a:latin typeface="+mj-lt"/>
            </a:rPr>
            <a:t>Општинско веће</a:t>
          </a:r>
        </a:p>
        <a:p>
          <a:r>
            <a:rPr lang="sr-Cyrl-RS" sz="1600" dirty="0">
              <a:latin typeface="+mj-lt"/>
            </a:rPr>
            <a:t>Скупштина </a:t>
          </a:r>
          <a:r>
            <a:rPr lang="sr-Cyrl-RS" sz="1600" dirty="0" smtClean="0">
              <a:latin typeface="+mj-lt"/>
            </a:rPr>
            <a:t>општине</a:t>
          </a:r>
        </a:p>
        <a:p>
          <a:r>
            <a:rPr lang="sr-Cyrl-RS" sz="1600" dirty="0" smtClean="0">
              <a:latin typeface="+mj-lt"/>
            </a:rPr>
            <a:t>Општинско јавно правобранилаштво</a:t>
          </a:r>
          <a:endParaRPr lang="en-US" sz="1600" dirty="0">
            <a:latin typeface="+mj-lt"/>
          </a:endParaRPr>
        </a:p>
      </dgm:t>
    </dgm:pt>
    <dgm:pt modelId="{5EF0D46A-B998-45D9-BE84-B88288A3455A}" type="parTrans" cxnId="{8132406A-FEC2-47D3-92A5-198F9BF4DB6B}">
      <dgm:prSet/>
      <dgm:spPr/>
      <dgm:t>
        <a:bodyPr/>
        <a:lstStyle/>
        <a:p>
          <a:endParaRPr lang="en-US"/>
        </a:p>
      </dgm:t>
    </dgm:pt>
    <dgm:pt modelId="{D3D7414D-A0EC-4776-9C1B-2828FCAA13DF}" type="sibTrans" cxnId="{8132406A-FEC2-47D3-92A5-198F9BF4DB6B}">
      <dgm:prSet/>
      <dgm:spPr/>
      <dgm:t>
        <a:bodyPr/>
        <a:lstStyle/>
        <a:p>
          <a:endParaRPr lang="en-US"/>
        </a:p>
      </dgm:t>
    </dgm:pt>
    <dgm:pt modelId="{9621BB6C-CCFC-4987-A70A-BF11FC47FFCC}">
      <dgm:prSet phldrT="[Text]" custT="1"/>
      <dgm:spPr/>
      <dgm:t>
        <a:bodyPr/>
        <a:lstStyle/>
        <a:p>
          <a:r>
            <a:rPr lang="sr-Cyrl-RS" sz="1200" dirty="0">
              <a:latin typeface="+mj-lt"/>
            </a:rPr>
            <a:t>Основне школе </a:t>
          </a:r>
        </a:p>
        <a:p>
          <a:r>
            <a:rPr lang="sr-Cyrl-RS" sz="1200" dirty="0">
              <a:latin typeface="+mj-lt"/>
            </a:rPr>
            <a:t>Средње школе</a:t>
          </a:r>
        </a:p>
        <a:p>
          <a:r>
            <a:rPr lang="sr-Cyrl-RS" sz="1200" dirty="0" smtClean="0">
              <a:latin typeface="+mj-lt"/>
            </a:rPr>
            <a:t>Здравствене установе</a:t>
          </a:r>
          <a:endParaRPr lang="en-US" sz="1200" dirty="0">
            <a:latin typeface="+mj-lt"/>
          </a:endParaRPr>
        </a:p>
      </dgm:t>
    </dgm:pt>
    <dgm:pt modelId="{A38DE29F-85F5-4579-AADA-99391004BA45}" type="parTrans" cxnId="{37DBBC31-0F9C-4EEF-B983-1B1BD8728434}">
      <dgm:prSet/>
      <dgm:spPr/>
      <dgm:t>
        <a:bodyPr/>
        <a:lstStyle/>
        <a:p>
          <a:endParaRPr lang="en-US"/>
        </a:p>
      </dgm:t>
    </dgm:pt>
    <dgm:pt modelId="{26D4FA14-60D5-40E5-B665-764CA26A018F}" type="sibTrans" cxnId="{37DBBC31-0F9C-4EEF-B983-1B1BD8728434}">
      <dgm:prSet/>
      <dgm:spPr/>
      <dgm:t>
        <a:bodyPr/>
        <a:lstStyle/>
        <a:p>
          <a:endParaRPr lang="en-US"/>
        </a:p>
      </dgm:t>
    </dgm:pt>
    <dgm:pt modelId="{F525C7DD-C069-4FE6-9519-29523B058512}">
      <dgm:prSet phldrT="[Text]"/>
      <dgm:spPr/>
      <dgm:t>
        <a:bodyPr/>
        <a:lstStyle/>
        <a:p>
          <a:endParaRPr lang="en-US" dirty="0"/>
        </a:p>
      </dgm:t>
    </dgm:pt>
    <dgm:pt modelId="{495F855C-786B-4014-ACFA-A29039643E3B}" type="parTrans" cxnId="{AF9C8EEE-81F3-442F-9504-7988DBF2C7F9}">
      <dgm:prSet/>
      <dgm:spPr/>
      <dgm:t>
        <a:bodyPr/>
        <a:lstStyle/>
        <a:p>
          <a:endParaRPr lang="en-US"/>
        </a:p>
      </dgm:t>
    </dgm:pt>
    <dgm:pt modelId="{B1936762-DD2F-4289-8425-BB02188F1FAF}" type="sibTrans" cxnId="{AF9C8EEE-81F3-442F-9504-7988DBF2C7F9}">
      <dgm:prSet/>
      <dgm:spPr/>
      <dgm:t>
        <a:bodyPr/>
        <a:lstStyle/>
        <a:p>
          <a:endParaRPr lang="en-US"/>
        </a:p>
      </dgm:t>
    </dgm:pt>
    <dgm:pt modelId="{C8F2A349-D54D-4B85-BD78-BA70A66CB9EA}">
      <dgm:prSet phldrT="[Text]" custT="1"/>
      <dgm:spPr/>
      <dgm:t>
        <a:bodyPr/>
        <a:lstStyle/>
        <a:p>
          <a:r>
            <a:rPr lang="sr-Cyrl-RS" sz="1100" dirty="0" smtClean="0">
              <a:latin typeface="+mj-lt"/>
            </a:rPr>
            <a:t>Предшколска установа</a:t>
          </a:r>
        </a:p>
        <a:p>
          <a:r>
            <a:rPr lang="sr-Cyrl-RS" sz="1100" dirty="0" smtClean="0">
              <a:latin typeface="+mj-lt"/>
            </a:rPr>
            <a:t>Месне заједнице</a:t>
          </a:r>
        </a:p>
        <a:p>
          <a:r>
            <a:rPr lang="sr-Cyrl-RS" sz="1100" dirty="0" smtClean="0">
              <a:latin typeface="+mj-lt"/>
            </a:rPr>
            <a:t>Установе културе</a:t>
          </a:r>
        </a:p>
        <a:p>
          <a:r>
            <a:rPr lang="sr-Cyrl-RS" sz="1100" dirty="0" smtClean="0">
              <a:latin typeface="+mj-lt"/>
            </a:rPr>
            <a:t>Спортске установе</a:t>
          </a:r>
        </a:p>
        <a:p>
          <a:r>
            <a:rPr lang="sr-Cyrl-RS" sz="1100" dirty="0" smtClean="0">
              <a:latin typeface="+mj-lt"/>
            </a:rPr>
            <a:t>Туристичка организација </a:t>
          </a:r>
          <a:endParaRPr lang="sr-Cyrl-RS" sz="1100" dirty="0">
            <a:latin typeface="+mj-lt"/>
          </a:endParaRPr>
        </a:p>
      </dgm:t>
    </dgm:pt>
    <dgm:pt modelId="{FDA33D62-3016-4584-BF43-2DBBB14A066A}" type="sibTrans" cxnId="{D9932761-9BDF-4FD0-8911-4ABD16EE8703}">
      <dgm:prSet/>
      <dgm:spPr/>
      <dgm:t>
        <a:bodyPr/>
        <a:lstStyle/>
        <a:p>
          <a:endParaRPr lang="en-US"/>
        </a:p>
      </dgm:t>
    </dgm:pt>
    <dgm:pt modelId="{A965CD0E-CB5C-406E-AFDD-63697CFB0404}" type="parTrans" cxnId="{D9932761-9BDF-4FD0-8911-4ABD16EE8703}">
      <dgm:prSet/>
      <dgm:spPr/>
      <dgm:t>
        <a:bodyPr/>
        <a:lstStyle/>
        <a:p>
          <a:endParaRPr lang="en-US"/>
        </a:p>
      </dgm:t>
    </dgm:pt>
    <dgm:pt modelId="{4D3DABD7-B0A7-444D-89FF-48A4E77FC129}">
      <dgm:prSet phldrT="[Text]" custT="1"/>
      <dgm:spPr/>
      <dgm:t>
        <a:bodyPr/>
        <a:lstStyle/>
        <a:p>
          <a:r>
            <a:rPr lang="sr-Cyrl-RS" sz="1100" dirty="0" smtClean="0">
              <a:latin typeface="+mj-lt"/>
            </a:rPr>
            <a:t>Грађани и њихова удружења</a:t>
          </a:r>
          <a:endParaRPr lang="en-US" sz="1100" dirty="0">
            <a:latin typeface="+mj-lt"/>
          </a:endParaRPr>
        </a:p>
      </dgm:t>
    </dgm:pt>
    <dgm:pt modelId="{071112B9-8529-4F38-B888-F4A388086ABB}" type="parTrans" cxnId="{4185595B-D9C1-4600-A823-502E2A631336}">
      <dgm:prSet/>
      <dgm:spPr/>
      <dgm:t>
        <a:bodyPr/>
        <a:lstStyle/>
        <a:p>
          <a:endParaRPr lang="en-US"/>
        </a:p>
      </dgm:t>
    </dgm:pt>
    <dgm:pt modelId="{6CF44708-34A5-4DD9-B2C4-D7D52F7FBF83}" type="sibTrans" cxnId="{4185595B-D9C1-4600-A823-502E2A631336}">
      <dgm:prSet/>
      <dgm:spPr/>
      <dgm:t>
        <a:bodyPr/>
        <a:lstStyle/>
        <a:p>
          <a:endParaRPr lang="en-US"/>
        </a:p>
      </dgm:t>
    </dgm:pt>
    <dgm:pt modelId="{77CFC949-1D26-47E2-8424-371851BFABF5}">
      <dgm:prSet phldrT="[Text]"/>
      <dgm:spPr/>
      <dgm:t>
        <a:bodyPr/>
        <a:lstStyle/>
        <a:p>
          <a:endParaRPr lang="en-US" dirty="0"/>
        </a:p>
      </dgm:t>
    </dgm:pt>
    <dgm:pt modelId="{2AF844D9-476F-4C74-A17C-52D4B871B88B}" type="parTrans" cxnId="{6888AA24-AD43-4E74-B9E8-1EE8EA9B7FA0}">
      <dgm:prSet/>
      <dgm:spPr/>
      <dgm:t>
        <a:bodyPr/>
        <a:lstStyle/>
        <a:p>
          <a:endParaRPr lang="en-US"/>
        </a:p>
      </dgm:t>
    </dgm:pt>
    <dgm:pt modelId="{D2F9B8C4-C660-43B2-8759-E243794738D0}" type="sibTrans" cxnId="{6888AA24-AD43-4E74-B9E8-1EE8EA9B7FA0}">
      <dgm:prSet/>
      <dgm:spPr/>
      <dgm:t>
        <a:bodyPr/>
        <a:lstStyle/>
        <a:p>
          <a:endParaRPr lang="en-US"/>
        </a:p>
      </dgm:t>
    </dgm:pt>
    <dgm:pt modelId="{5752F027-9B40-4819-81EA-EF18F0382648}">
      <dgm:prSet phldrT="[Text]" custT="1"/>
      <dgm:spPr/>
      <dgm:t>
        <a:bodyPr/>
        <a:lstStyle/>
        <a:p>
          <a:r>
            <a:rPr lang="sr-Cyrl-RS" sz="1200" dirty="0" smtClean="0">
              <a:latin typeface="+mj-lt"/>
            </a:rPr>
            <a:t>Установе социјалне заштите</a:t>
          </a:r>
          <a:endParaRPr lang="en-US" sz="1200" dirty="0">
            <a:latin typeface="+mj-lt"/>
          </a:endParaRPr>
        </a:p>
      </dgm:t>
    </dgm:pt>
    <dgm:pt modelId="{319AF990-7587-4DF7-B4EE-4FF8CCFFC90B}" type="parTrans" cxnId="{6B7E6CD1-FF49-467B-9584-2D873851308A}">
      <dgm:prSet/>
      <dgm:spPr/>
      <dgm:t>
        <a:bodyPr/>
        <a:lstStyle/>
        <a:p>
          <a:endParaRPr lang="en-US"/>
        </a:p>
      </dgm:t>
    </dgm:pt>
    <dgm:pt modelId="{9EE4FB61-40E1-47A0-9C74-2E93AE06F295}" type="sibTrans" cxnId="{6B7E6CD1-FF49-467B-9584-2D873851308A}">
      <dgm:prSet/>
      <dgm:spPr/>
      <dgm:t>
        <a:bodyPr/>
        <a:lstStyle/>
        <a:p>
          <a:endParaRPr lang="en-US"/>
        </a:p>
      </dgm:t>
    </dgm:pt>
    <dgm:pt modelId="{5D4ECB31-2AB4-4EB6-B7A3-7BE671BFF902}">
      <dgm:prSet phldrT="[Text]"/>
      <dgm:spPr/>
      <dgm:t>
        <a:bodyPr/>
        <a:lstStyle/>
        <a:p>
          <a:r>
            <a:rPr lang="sr-Cyrl-RS" dirty="0" smtClean="0">
              <a:latin typeface="+mj-lt"/>
            </a:rPr>
            <a:t>Јавна предузећа Јазип </a:t>
          </a:r>
          <a:endParaRPr lang="en-US" dirty="0">
            <a:latin typeface="+mj-lt"/>
          </a:endParaRPr>
        </a:p>
      </dgm:t>
    </dgm:pt>
    <dgm:pt modelId="{F328E95B-011F-4238-ACB1-FAF07E6666DD}" type="parTrans" cxnId="{FDF4B3A9-26A1-48B1-B486-61E51B260A3C}">
      <dgm:prSet/>
      <dgm:spPr/>
      <dgm:t>
        <a:bodyPr/>
        <a:lstStyle/>
        <a:p>
          <a:endParaRPr lang="en-US"/>
        </a:p>
      </dgm:t>
    </dgm:pt>
    <dgm:pt modelId="{03DABDBB-B7E8-40ED-B346-6FBFA3E86AF3}" type="sibTrans" cxnId="{FDF4B3A9-26A1-48B1-B486-61E51B260A3C}">
      <dgm:prSet/>
      <dgm:spPr/>
      <dgm:t>
        <a:bodyPr/>
        <a:lstStyle/>
        <a:p>
          <a:endParaRPr lang="en-US"/>
        </a:p>
      </dgm:t>
    </dgm:pt>
    <dgm:pt modelId="{0D842C03-9852-479F-AA7C-12196AD978E4}">
      <dgm:prSet phldrT="[Text]"/>
      <dgm:spPr/>
      <dgm:t>
        <a:bodyPr/>
        <a:lstStyle/>
        <a:p>
          <a:endParaRPr lang="en-US" dirty="0"/>
        </a:p>
      </dgm:t>
    </dgm:pt>
    <dgm:pt modelId="{8979529C-F615-479C-8E2D-115463A8908B}" type="parTrans" cxnId="{6847852D-3D6C-4BD3-8E1E-316BA7EFF7D8}">
      <dgm:prSet/>
      <dgm:spPr/>
      <dgm:t>
        <a:bodyPr/>
        <a:lstStyle/>
        <a:p>
          <a:endParaRPr lang="en-US"/>
        </a:p>
      </dgm:t>
    </dgm:pt>
    <dgm:pt modelId="{5BE93078-9D78-4227-ADEA-D97251F7CC81}" type="sibTrans" cxnId="{6847852D-3D6C-4BD3-8E1E-316BA7EFF7D8}">
      <dgm:prSet/>
      <dgm:spPr/>
      <dgm:t>
        <a:bodyPr/>
        <a:lstStyle/>
        <a:p>
          <a:endParaRPr lang="en-US"/>
        </a:p>
      </dgm:t>
    </dgm:pt>
    <dgm:pt modelId="{F67C4AC6-D320-469D-8949-6AC26CBBA3A8}" type="pres">
      <dgm:prSet presAssocID="{2915701C-9177-4F63-BC4A-2A3F58667EEF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6B03C56-E57D-489D-BAA9-78BCBCF466C2}" type="pres">
      <dgm:prSet presAssocID="{BDD04F37-85A8-4736-987B-C65A16E753DF}" presName="Parent" presStyleLbl="node0" presStyleIdx="0" presStyleCnt="1" custScaleX="131371" custScaleY="113621" custLinFactNeighborX="9981" custLinFactNeighborY="6624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8EA36E17-C808-4A8F-B550-8E3BDDE3A6F4}" type="pres">
      <dgm:prSet presAssocID="{BDD04F37-85A8-4736-987B-C65A16E753DF}" presName="Accent2" presStyleLbl="node1" presStyleIdx="0" presStyleCnt="19" custLinFactX="-127018" custLinFactY="-100000" custLinFactNeighborX="-200000" custLinFactNeighborY="-133518"/>
      <dgm:spPr/>
      <dgm:t>
        <a:bodyPr/>
        <a:lstStyle/>
        <a:p>
          <a:endParaRPr lang="en-US"/>
        </a:p>
      </dgm:t>
    </dgm:pt>
    <dgm:pt modelId="{004949FA-7FD1-4B77-A362-5945ADA91CA9}" type="pres">
      <dgm:prSet presAssocID="{BDD04F37-85A8-4736-987B-C65A16E753DF}" presName="Accent3" presStyleLbl="node1" presStyleIdx="1" presStyleCnt="19"/>
      <dgm:spPr/>
      <dgm:t>
        <a:bodyPr/>
        <a:lstStyle/>
        <a:p>
          <a:endParaRPr lang="en-US"/>
        </a:p>
      </dgm:t>
    </dgm:pt>
    <dgm:pt modelId="{26FE1052-C82D-4BB2-8303-E4D063782600}" type="pres">
      <dgm:prSet presAssocID="{BDD04F37-85A8-4736-987B-C65A16E753DF}" presName="Accent4" presStyleLbl="node1" presStyleIdx="2" presStyleCnt="19"/>
      <dgm:spPr/>
      <dgm:t>
        <a:bodyPr/>
        <a:lstStyle/>
        <a:p>
          <a:endParaRPr lang="en-US"/>
        </a:p>
      </dgm:t>
    </dgm:pt>
    <dgm:pt modelId="{5B5715D4-85E8-4263-BFCE-8CF5FFF5C6FE}" type="pres">
      <dgm:prSet presAssocID="{BDD04F37-85A8-4736-987B-C65A16E753DF}" presName="Accent5" presStyleLbl="node1" presStyleIdx="3" presStyleCnt="19" custLinFactX="472384" custLinFactY="-57171" custLinFactNeighborX="500000" custLinFactNeighborY="-100000"/>
      <dgm:spPr/>
      <dgm:t>
        <a:bodyPr/>
        <a:lstStyle/>
        <a:p>
          <a:endParaRPr lang="en-US"/>
        </a:p>
      </dgm:t>
    </dgm:pt>
    <dgm:pt modelId="{6384018A-26AF-4566-8127-D62355903781}" type="pres">
      <dgm:prSet presAssocID="{BDD04F37-85A8-4736-987B-C65A16E753DF}" presName="Accent6" presStyleLbl="node1" presStyleIdx="4" presStyleCnt="19" custLinFactX="-300000" custLinFactNeighborX="-364861" custLinFactNeighborY="-4815"/>
      <dgm:spPr/>
      <dgm:t>
        <a:bodyPr/>
        <a:lstStyle/>
        <a:p>
          <a:endParaRPr lang="en-US"/>
        </a:p>
      </dgm:t>
    </dgm:pt>
    <dgm:pt modelId="{3D7780BF-6503-41CB-98CA-855FDE3F921D}" type="pres">
      <dgm:prSet presAssocID="{C8F2A349-D54D-4B85-BD78-BA70A66CB9EA}" presName="Child1" presStyleLbl="node1" presStyleIdx="5" presStyleCnt="19" custScaleX="202193" custScaleY="193313" custLinFactNeighborX="-62934" custLinFactNeighborY="-2851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A517365-D512-4D77-9CDF-3D337BCBA867}" type="pres">
      <dgm:prSet presAssocID="{C8F2A349-D54D-4B85-BD78-BA70A66CB9EA}" presName="Accent7" presStyleCnt="0"/>
      <dgm:spPr/>
      <dgm:t>
        <a:bodyPr/>
        <a:lstStyle/>
        <a:p>
          <a:endParaRPr lang="en-US"/>
        </a:p>
      </dgm:t>
    </dgm:pt>
    <dgm:pt modelId="{D4397D2C-6DDE-4A42-9855-5F94ADD7F1F8}" type="pres">
      <dgm:prSet presAssocID="{C8F2A349-D54D-4B85-BD78-BA70A66CB9EA}" presName="AccentHold1" presStyleLbl="node1" presStyleIdx="6" presStyleCnt="19" custLinFactX="-300000" custLinFactY="300000" custLinFactNeighborX="-399822" custLinFactNeighborY="333981"/>
      <dgm:spPr/>
      <dgm:t>
        <a:bodyPr/>
        <a:lstStyle/>
        <a:p>
          <a:endParaRPr lang="en-US"/>
        </a:p>
      </dgm:t>
    </dgm:pt>
    <dgm:pt modelId="{DF631D91-E916-4387-97B2-68806159FA1A}" type="pres">
      <dgm:prSet presAssocID="{C8F2A349-D54D-4B85-BD78-BA70A66CB9EA}" presName="Accent8" presStyleCnt="0"/>
      <dgm:spPr/>
      <dgm:t>
        <a:bodyPr/>
        <a:lstStyle/>
        <a:p>
          <a:endParaRPr lang="en-US"/>
        </a:p>
      </dgm:t>
    </dgm:pt>
    <dgm:pt modelId="{05F66E64-01B7-46B5-8689-BB97E0438E53}" type="pres">
      <dgm:prSet presAssocID="{C8F2A349-D54D-4B85-BD78-BA70A66CB9EA}" presName="AccentHold2" presStyleLbl="node1" presStyleIdx="7" presStyleCnt="19" custLinFactNeighborX="16076" custLinFactNeighborY="-36458"/>
      <dgm:spPr/>
      <dgm:t>
        <a:bodyPr/>
        <a:lstStyle/>
        <a:p>
          <a:endParaRPr lang="en-US"/>
        </a:p>
      </dgm:t>
    </dgm:pt>
    <dgm:pt modelId="{EE054ECB-2B3F-4C89-9A19-2C63D69076BA}" type="pres">
      <dgm:prSet presAssocID="{9621BB6C-CCFC-4987-A70A-BF11FC47FFCC}" presName="Child2" presStyleLbl="node1" presStyleIdx="8" presStyleCnt="19" custScaleX="150663" custScaleY="173936" custLinFactNeighborX="36586" custLinFactNeighborY="920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3210B8B-460C-4687-B7E6-4051DBCA5FBF}" type="pres">
      <dgm:prSet presAssocID="{9621BB6C-CCFC-4987-A70A-BF11FC47FFCC}" presName="Accent9" presStyleCnt="0"/>
      <dgm:spPr/>
      <dgm:t>
        <a:bodyPr/>
        <a:lstStyle/>
        <a:p>
          <a:endParaRPr lang="en-US"/>
        </a:p>
      </dgm:t>
    </dgm:pt>
    <dgm:pt modelId="{4ABBCF6F-E7DA-4CE7-A2F5-6DD06BFAA1FA}" type="pres">
      <dgm:prSet presAssocID="{9621BB6C-CCFC-4987-A70A-BF11FC47FFCC}" presName="AccentHold1" presStyleLbl="node1" presStyleIdx="9" presStyleCnt="19" custFlipHor="1" custScaleX="242328" custScaleY="210927" custLinFactX="127648" custLinFactY="126093" custLinFactNeighborX="200000" custLinFactNeighborY="200000"/>
      <dgm:spPr/>
      <dgm:t>
        <a:bodyPr/>
        <a:lstStyle/>
        <a:p>
          <a:endParaRPr lang="en-US"/>
        </a:p>
      </dgm:t>
    </dgm:pt>
    <dgm:pt modelId="{A1A3314E-DDD0-4BFC-8D48-830B3847C8C1}" type="pres">
      <dgm:prSet presAssocID="{9621BB6C-CCFC-4987-A70A-BF11FC47FFCC}" presName="Accent10" presStyleCnt="0"/>
      <dgm:spPr/>
      <dgm:t>
        <a:bodyPr/>
        <a:lstStyle/>
        <a:p>
          <a:endParaRPr lang="en-US"/>
        </a:p>
      </dgm:t>
    </dgm:pt>
    <dgm:pt modelId="{A4780608-C72B-40F2-A560-A83F55BD6ABF}" type="pres">
      <dgm:prSet presAssocID="{9621BB6C-CCFC-4987-A70A-BF11FC47FFCC}" presName="AccentHold2" presStyleLbl="node1" presStyleIdx="10" presStyleCnt="19"/>
      <dgm:spPr/>
      <dgm:t>
        <a:bodyPr/>
        <a:lstStyle/>
        <a:p>
          <a:endParaRPr lang="en-US"/>
        </a:p>
      </dgm:t>
    </dgm:pt>
    <dgm:pt modelId="{693C14CE-CE42-41FE-8BD3-4BD5115D8392}" type="pres">
      <dgm:prSet presAssocID="{9621BB6C-CCFC-4987-A70A-BF11FC47FFCC}" presName="Accent11" presStyleCnt="0"/>
      <dgm:spPr/>
      <dgm:t>
        <a:bodyPr/>
        <a:lstStyle/>
        <a:p>
          <a:endParaRPr lang="en-US"/>
        </a:p>
      </dgm:t>
    </dgm:pt>
    <dgm:pt modelId="{94C35534-E508-479C-BE42-766976EE223C}" type="pres">
      <dgm:prSet presAssocID="{9621BB6C-CCFC-4987-A70A-BF11FC47FFCC}" presName="AccentHold3" presStyleLbl="node1" presStyleIdx="11" presStyleCnt="19" custLinFactX="-206916" custLinFactY="-100000" custLinFactNeighborX="-300000" custLinFactNeighborY="-154259"/>
      <dgm:spPr/>
      <dgm:t>
        <a:bodyPr/>
        <a:lstStyle/>
        <a:p>
          <a:endParaRPr lang="en-US"/>
        </a:p>
      </dgm:t>
    </dgm:pt>
    <dgm:pt modelId="{3FB2F44C-4ABC-451B-AC8C-80AED14014D0}" type="pres">
      <dgm:prSet presAssocID="{5752F027-9B40-4819-81EA-EF18F0382648}" presName="Child3" presStyleLbl="node1" presStyleIdx="12" presStyleCnt="19" custScaleX="127386" custScaleY="112202" custLinFactX="-177773" custLinFactNeighborX="-200000" custLinFactNeighborY="6127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5F73E26-BEEF-4CDB-BE17-B425C899013C}" type="pres">
      <dgm:prSet presAssocID="{5752F027-9B40-4819-81EA-EF18F0382648}" presName="Accent12" presStyleCnt="0"/>
      <dgm:spPr/>
      <dgm:t>
        <a:bodyPr/>
        <a:lstStyle/>
        <a:p>
          <a:endParaRPr lang="en-US"/>
        </a:p>
      </dgm:t>
    </dgm:pt>
    <dgm:pt modelId="{C236F974-FA26-4760-AD8E-5DBFE74CAC73}" type="pres">
      <dgm:prSet presAssocID="{5752F027-9B40-4819-81EA-EF18F0382648}" presName="AccentHold1" presStyleLbl="node1" presStyleIdx="13" presStyleCnt="19" custLinFactX="-167424" custLinFactY="-400000" custLinFactNeighborX="-200000" custLinFactNeighborY="-428333"/>
      <dgm:spPr/>
      <dgm:t>
        <a:bodyPr/>
        <a:lstStyle/>
        <a:p>
          <a:endParaRPr lang="en-US"/>
        </a:p>
      </dgm:t>
    </dgm:pt>
    <dgm:pt modelId="{A74D6C60-2637-4216-9AF7-B783363A8B47}" type="pres">
      <dgm:prSet presAssocID="{4D3DABD7-B0A7-444D-89FF-48A4E77FC129}" presName="Child4" presStyleLbl="node1" presStyleIdx="14" presStyleCnt="19" custLinFactY="-135032" custLinFactNeighborX="22953" custLinFactNeighborY="-20000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438F7B5-1C60-456A-8BF6-8211037F9E19}" type="pres">
      <dgm:prSet presAssocID="{4D3DABD7-B0A7-444D-89FF-48A4E77FC129}" presName="Accent13" presStyleCnt="0"/>
      <dgm:spPr/>
    </dgm:pt>
    <dgm:pt modelId="{55B65D06-0030-4BDD-A958-C814CB45341B}" type="pres">
      <dgm:prSet presAssocID="{4D3DABD7-B0A7-444D-89FF-48A4E77FC129}" presName="AccentHold1" presStyleLbl="node1" presStyleIdx="15" presStyleCnt="19" custLinFactX="40532" custLinFactY="28148" custLinFactNeighborX="100000" custLinFactNeighborY="100000"/>
      <dgm:spPr/>
    </dgm:pt>
    <dgm:pt modelId="{0B7EE5FE-7983-4FE3-AC83-A46134A631E8}" type="pres">
      <dgm:prSet presAssocID="{5D4ECB31-2AB4-4EB6-B7A3-7BE671BFF902}" presName="Child5" presStyleLbl="node1" presStyleIdx="16" presStyleCnt="19" custScaleX="119005" custScaleY="142516" custLinFactX="34164" custLinFactY="106196" custLinFactNeighborX="100000" custLinFactNeighborY="20000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BACBF3E-1CF0-44B2-A370-4CD269530EC6}" type="pres">
      <dgm:prSet presAssocID="{5D4ECB31-2AB4-4EB6-B7A3-7BE671BFF902}" presName="Accent15" presStyleCnt="0"/>
      <dgm:spPr/>
    </dgm:pt>
    <dgm:pt modelId="{2E8AB66D-5C2F-4056-9EB9-496CB4E9CF91}" type="pres">
      <dgm:prSet presAssocID="{5D4ECB31-2AB4-4EB6-B7A3-7BE671BFF902}" presName="AccentHold2" presStyleLbl="node1" presStyleIdx="17" presStyleCnt="19"/>
      <dgm:spPr/>
    </dgm:pt>
    <dgm:pt modelId="{2343EC17-D344-4CAA-91C6-3F16AF28E685}" type="pres">
      <dgm:prSet presAssocID="{5D4ECB31-2AB4-4EB6-B7A3-7BE671BFF902}" presName="Accent16" presStyleCnt="0"/>
      <dgm:spPr/>
    </dgm:pt>
    <dgm:pt modelId="{BB1A94D0-BA88-4E1E-9F24-24186F880367}" type="pres">
      <dgm:prSet presAssocID="{5D4ECB31-2AB4-4EB6-B7A3-7BE671BFF902}" presName="AccentHold3" presStyleLbl="node1" presStyleIdx="18" presStyleCnt="19"/>
      <dgm:spPr/>
    </dgm:pt>
  </dgm:ptLst>
  <dgm:cxnLst>
    <dgm:cxn modelId="{B5D626AA-2B02-4CF5-B430-D38281C1410A}" type="presOf" srcId="{BDD04F37-85A8-4736-987B-C65A16E753DF}" destId="{36B03C56-E57D-489D-BAA9-78BCBCF466C2}" srcOrd="0" destOrd="0" presId="urn:microsoft.com/office/officeart/2009/3/layout/CircleRelationship"/>
    <dgm:cxn modelId="{E26A7B88-63B5-4830-B980-E8DDD30C632E}" type="presOf" srcId="{5752F027-9B40-4819-81EA-EF18F0382648}" destId="{3FB2F44C-4ABC-451B-AC8C-80AED14014D0}" srcOrd="0" destOrd="0" presId="urn:microsoft.com/office/officeart/2009/3/layout/CircleRelationship"/>
    <dgm:cxn modelId="{D9932761-9BDF-4FD0-8911-4ABD16EE8703}" srcId="{BDD04F37-85A8-4736-987B-C65A16E753DF}" destId="{C8F2A349-D54D-4B85-BD78-BA70A66CB9EA}" srcOrd="0" destOrd="0" parTransId="{A965CD0E-CB5C-406E-AFDD-63697CFB0404}" sibTransId="{FDA33D62-3016-4584-BF43-2DBBB14A066A}"/>
    <dgm:cxn modelId="{AF9C8EEE-81F3-442F-9504-7988DBF2C7F9}" srcId="{2915701C-9177-4F63-BC4A-2A3F58667EEF}" destId="{F525C7DD-C069-4FE6-9519-29523B058512}" srcOrd="1" destOrd="0" parTransId="{495F855C-786B-4014-ACFA-A29039643E3B}" sibTransId="{B1936762-DD2F-4289-8425-BB02188F1FAF}"/>
    <dgm:cxn modelId="{5CE6BAF7-8A1C-4274-B1DB-0FA3098F5C90}" type="presOf" srcId="{5D4ECB31-2AB4-4EB6-B7A3-7BE671BFF902}" destId="{0B7EE5FE-7983-4FE3-AC83-A46134A631E8}" srcOrd="0" destOrd="0" presId="urn:microsoft.com/office/officeart/2009/3/layout/CircleRelationship"/>
    <dgm:cxn modelId="{6847852D-3D6C-4BD3-8E1E-316BA7EFF7D8}" srcId="{BDD04F37-85A8-4736-987B-C65A16E753DF}" destId="{0D842C03-9852-479F-AA7C-12196AD978E4}" srcOrd="5" destOrd="0" parTransId="{8979529C-F615-479C-8E2D-115463A8908B}" sibTransId="{5BE93078-9D78-4227-ADEA-D97251F7CC81}"/>
    <dgm:cxn modelId="{D8143FC7-1BC9-4AC1-94E0-23E427CB9724}" type="presOf" srcId="{9621BB6C-CCFC-4987-A70A-BF11FC47FFCC}" destId="{EE054ECB-2B3F-4C89-9A19-2C63D69076BA}" srcOrd="0" destOrd="0" presId="urn:microsoft.com/office/officeart/2009/3/layout/CircleRelationship"/>
    <dgm:cxn modelId="{8132406A-FEC2-47D3-92A5-198F9BF4DB6B}" srcId="{2915701C-9177-4F63-BC4A-2A3F58667EEF}" destId="{BDD04F37-85A8-4736-987B-C65A16E753DF}" srcOrd="0" destOrd="0" parTransId="{5EF0D46A-B998-45D9-BE84-B88288A3455A}" sibTransId="{D3D7414D-A0EC-4776-9C1B-2828FCAA13DF}"/>
    <dgm:cxn modelId="{6B7E6CD1-FF49-467B-9584-2D873851308A}" srcId="{BDD04F37-85A8-4736-987B-C65A16E753DF}" destId="{5752F027-9B40-4819-81EA-EF18F0382648}" srcOrd="2" destOrd="0" parTransId="{319AF990-7587-4DF7-B4EE-4FF8CCFFC90B}" sibTransId="{9EE4FB61-40E1-47A0-9C74-2E93AE06F295}"/>
    <dgm:cxn modelId="{6888AA24-AD43-4E74-B9E8-1EE8EA9B7FA0}" srcId="{2915701C-9177-4F63-BC4A-2A3F58667EEF}" destId="{77CFC949-1D26-47E2-8424-371851BFABF5}" srcOrd="2" destOrd="0" parTransId="{2AF844D9-476F-4C74-A17C-52D4B871B88B}" sibTransId="{D2F9B8C4-C660-43B2-8759-E243794738D0}"/>
    <dgm:cxn modelId="{FDF4B3A9-26A1-48B1-B486-61E51B260A3C}" srcId="{BDD04F37-85A8-4736-987B-C65A16E753DF}" destId="{5D4ECB31-2AB4-4EB6-B7A3-7BE671BFF902}" srcOrd="4" destOrd="0" parTransId="{F328E95B-011F-4238-ACB1-FAF07E6666DD}" sibTransId="{03DABDBB-B7E8-40ED-B346-6FBFA3E86AF3}"/>
    <dgm:cxn modelId="{CE4A6180-5F51-4A50-BED3-77D362C49F50}" type="presOf" srcId="{4D3DABD7-B0A7-444D-89FF-48A4E77FC129}" destId="{A74D6C60-2637-4216-9AF7-B783363A8B47}" srcOrd="0" destOrd="0" presId="urn:microsoft.com/office/officeart/2009/3/layout/CircleRelationship"/>
    <dgm:cxn modelId="{37DBBC31-0F9C-4EEF-B983-1B1BD8728434}" srcId="{BDD04F37-85A8-4736-987B-C65A16E753DF}" destId="{9621BB6C-CCFC-4987-A70A-BF11FC47FFCC}" srcOrd="1" destOrd="0" parTransId="{A38DE29F-85F5-4579-AADA-99391004BA45}" sibTransId="{26D4FA14-60D5-40E5-B665-764CA26A018F}"/>
    <dgm:cxn modelId="{4185595B-D9C1-4600-A823-502E2A631336}" srcId="{BDD04F37-85A8-4736-987B-C65A16E753DF}" destId="{4D3DABD7-B0A7-444D-89FF-48A4E77FC129}" srcOrd="3" destOrd="0" parTransId="{071112B9-8529-4F38-B888-F4A388086ABB}" sibTransId="{6CF44708-34A5-4DD9-B2C4-D7D52F7FBF83}"/>
    <dgm:cxn modelId="{656DF16D-533A-4D0A-96B7-66E399384A63}" type="presOf" srcId="{2915701C-9177-4F63-BC4A-2A3F58667EEF}" destId="{F67C4AC6-D320-469D-8949-6AC26CBBA3A8}" srcOrd="0" destOrd="0" presId="urn:microsoft.com/office/officeart/2009/3/layout/CircleRelationship"/>
    <dgm:cxn modelId="{31570D5E-0D89-4107-AFC1-CD525F205C69}" type="presOf" srcId="{C8F2A349-D54D-4B85-BD78-BA70A66CB9EA}" destId="{3D7780BF-6503-41CB-98CA-855FDE3F921D}" srcOrd="0" destOrd="0" presId="urn:microsoft.com/office/officeart/2009/3/layout/CircleRelationship"/>
    <dgm:cxn modelId="{AF43EA1D-9177-4A1E-A66A-80127342560B}" type="presParOf" srcId="{F67C4AC6-D320-469D-8949-6AC26CBBA3A8}" destId="{36B03C56-E57D-489D-BAA9-78BCBCF466C2}" srcOrd="0" destOrd="0" presId="urn:microsoft.com/office/officeart/2009/3/layout/CircleRelationship"/>
    <dgm:cxn modelId="{3E3B0D14-5D44-45BE-A05A-14A1588CF095}" type="presParOf" srcId="{F67C4AC6-D320-469D-8949-6AC26CBBA3A8}" destId="{8EA36E17-C808-4A8F-B550-8E3BDDE3A6F4}" srcOrd="1" destOrd="0" presId="urn:microsoft.com/office/officeart/2009/3/layout/CircleRelationship"/>
    <dgm:cxn modelId="{3E09D0A3-3040-48C0-A4BD-78B9094EE40C}" type="presParOf" srcId="{F67C4AC6-D320-469D-8949-6AC26CBBA3A8}" destId="{004949FA-7FD1-4B77-A362-5945ADA91CA9}" srcOrd="2" destOrd="0" presId="urn:microsoft.com/office/officeart/2009/3/layout/CircleRelationship"/>
    <dgm:cxn modelId="{E29E23A8-7239-4D63-BB7B-C1B2C6EAA624}" type="presParOf" srcId="{F67C4AC6-D320-469D-8949-6AC26CBBA3A8}" destId="{26FE1052-C82D-4BB2-8303-E4D063782600}" srcOrd="3" destOrd="0" presId="urn:microsoft.com/office/officeart/2009/3/layout/CircleRelationship"/>
    <dgm:cxn modelId="{F614305C-A7FA-49BB-B4E9-8717EE54E118}" type="presParOf" srcId="{F67C4AC6-D320-469D-8949-6AC26CBBA3A8}" destId="{5B5715D4-85E8-4263-BFCE-8CF5FFF5C6FE}" srcOrd="4" destOrd="0" presId="urn:microsoft.com/office/officeart/2009/3/layout/CircleRelationship"/>
    <dgm:cxn modelId="{9830B0DB-506F-43CC-9BF9-E7DD6859BEB3}" type="presParOf" srcId="{F67C4AC6-D320-469D-8949-6AC26CBBA3A8}" destId="{6384018A-26AF-4566-8127-D62355903781}" srcOrd="5" destOrd="0" presId="urn:microsoft.com/office/officeart/2009/3/layout/CircleRelationship"/>
    <dgm:cxn modelId="{DAF7F20E-8F23-404D-BB31-7FE45F73A94E}" type="presParOf" srcId="{F67C4AC6-D320-469D-8949-6AC26CBBA3A8}" destId="{3D7780BF-6503-41CB-98CA-855FDE3F921D}" srcOrd="6" destOrd="0" presId="urn:microsoft.com/office/officeart/2009/3/layout/CircleRelationship"/>
    <dgm:cxn modelId="{1C2C4D39-9CEE-436F-B806-42E090E81C27}" type="presParOf" srcId="{F67C4AC6-D320-469D-8949-6AC26CBBA3A8}" destId="{0A517365-D512-4D77-9CDF-3D337BCBA867}" srcOrd="7" destOrd="0" presId="urn:microsoft.com/office/officeart/2009/3/layout/CircleRelationship"/>
    <dgm:cxn modelId="{E65FE6E4-DB9D-4E3F-8290-ACE1D44D82B7}" type="presParOf" srcId="{0A517365-D512-4D77-9CDF-3D337BCBA867}" destId="{D4397D2C-6DDE-4A42-9855-5F94ADD7F1F8}" srcOrd="0" destOrd="0" presId="urn:microsoft.com/office/officeart/2009/3/layout/CircleRelationship"/>
    <dgm:cxn modelId="{151DE9C9-62EA-4242-A3B6-9BB5E01A1047}" type="presParOf" srcId="{F67C4AC6-D320-469D-8949-6AC26CBBA3A8}" destId="{DF631D91-E916-4387-97B2-68806159FA1A}" srcOrd="8" destOrd="0" presId="urn:microsoft.com/office/officeart/2009/3/layout/CircleRelationship"/>
    <dgm:cxn modelId="{565213A6-53C5-4F2C-B6E5-0C1B173AB22C}" type="presParOf" srcId="{DF631D91-E916-4387-97B2-68806159FA1A}" destId="{05F66E64-01B7-46B5-8689-BB97E0438E53}" srcOrd="0" destOrd="0" presId="urn:microsoft.com/office/officeart/2009/3/layout/CircleRelationship"/>
    <dgm:cxn modelId="{FF830E0D-EDBA-46DF-ADE9-A66BFA8D7450}" type="presParOf" srcId="{F67C4AC6-D320-469D-8949-6AC26CBBA3A8}" destId="{EE054ECB-2B3F-4C89-9A19-2C63D69076BA}" srcOrd="9" destOrd="0" presId="urn:microsoft.com/office/officeart/2009/3/layout/CircleRelationship"/>
    <dgm:cxn modelId="{C8F29440-6B7C-46D6-93F1-ECFFDF835EE2}" type="presParOf" srcId="{F67C4AC6-D320-469D-8949-6AC26CBBA3A8}" destId="{93210B8B-460C-4687-B7E6-4051DBCA5FBF}" srcOrd="10" destOrd="0" presId="urn:microsoft.com/office/officeart/2009/3/layout/CircleRelationship"/>
    <dgm:cxn modelId="{77351F91-D32E-4DF4-887B-526B72386A1E}" type="presParOf" srcId="{93210B8B-460C-4687-B7E6-4051DBCA5FBF}" destId="{4ABBCF6F-E7DA-4CE7-A2F5-6DD06BFAA1FA}" srcOrd="0" destOrd="0" presId="urn:microsoft.com/office/officeart/2009/3/layout/CircleRelationship"/>
    <dgm:cxn modelId="{A5E87294-0F53-45AE-A56E-23B467DD8755}" type="presParOf" srcId="{F67C4AC6-D320-469D-8949-6AC26CBBA3A8}" destId="{A1A3314E-DDD0-4BFC-8D48-830B3847C8C1}" srcOrd="11" destOrd="0" presId="urn:microsoft.com/office/officeart/2009/3/layout/CircleRelationship"/>
    <dgm:cxn modelId="{4DA7964D-88C7-45C0-B717-20847D09A0F2}" type="presParOf" srcId="{A1A3314E-DDD0-4BFC-8D48-830B3847C8C1}" destId="{A4780608-C72B-40F2-A560-A83F55BD6ABF}" srcOrd="0" destOrd="0" presId="urn:microsoft.com/office/officeart/2009/3/layout/CircleRelationship"/>
    <dgm:cxn modelId="{1B294B74-807C-4ABC-9825-07B0994580E5}" type="presParOf" srcId="{F67C4AC6-D320-469D-8949-6AC26CBBA3A8}" destId="{693C14CE-CE42-41FE-8BD3-4BD5115D8392}" srcOrd="12" destOrd="0" presId="urn:microsoft.com/office/officeart/2009/3/layout/CircleRelationship"/>
    <dgm:cxn modelId="{74AA70CB-833A-4649-A807-E32598905725}" type="presParOf" srcId="{693C14CE-CE42-41FE-8BD3-4BD5115D8392}" destId="{94C35534-E508-479C-BE42-766976EE223C}" srcOrd="0" destOrd="0" presId="urn:microsoft.com/office/officeart/2009/3/layout/CircleRelationship"/>
    <dgm:cxn modelId="{FCF34C9F-450F-445F-94E0-0447AA0A5622}" type="presParOf" srcId="{F67C4AC6-D320-469D-8949-6AC26CBBA3A8}" destId="{3FB2F44C-4ABC-451B-AC8C-80AED14014D0}" srcOrd="13" destOrd="0" presId="urn:microsoft.com/office/officeart/2009/3/layout/CircleRelationship"/>
    <dgm:cxn modelId="{5893E93A-5331-4A2B-859C-1B96145DE035}" type="presParOf" srcId="{F67C4AC6-D320-469D-8949-6AC26CBBA3A8}" destId="{55F73E26-BEEF-4CDB-BE17-B425C899013C}" srcOrd="14" destOrd="0" presId="urn:microsoft.com/office/officeart/2009/3/layout/CircleRelationship"/>
    <dgm:cxn modelId="{46CCB1B1-F26A-45C8-A862-691BC381C32D}" type="presParOf" srcId="{55F73E26-BEEF-4CDB-BE17-B425C899013C}" destId="{C236F974-FA26-4760-AD8E-5DBFE74CAC73}" srcOrd="0" destOrd="0" presId="urn:microsoft.com/office/officeart/2009/3/layout/CircleRelationship"/>
    <dgm:cxn modelId="{DD03C662-BFED-4E24-A504-5B33ECA9B8B3}" type="presParOf" srcId="{F67C4AC6-D320-469D-8949-6AC26CBBA3A8}" destId="{A74D6C60-2637-4216-9AF7-B783363A8B47}" srcOrd="15" destOrd="0" presId="urn:microsoft.com/office/officeart/2009/3/layout/CircleRelationship"/>
    <dgm:cxn modelId="{B7ED5776-B5C6-4365-98BA-03A12FCCACA6}" type="presParOf" srcId="{F67C4AC6-D320-469D-8949-6AC26CBBA3A8}" destId="{1438F7B5-1C60-456A-8BF6-8211037F9E19}" srcOrd="16" destOrd="0" presId="urn:microsoft.com/office/officeart/2009/3/layout/CircleRelationship"/>
    <dgm:cxn modelId="{EFB19270-B38F-420F-8851-E146DA7F3561}" type="presParOf" srcId="{1438F7B5-1C60-456A-8BF6-8211037F9E19}" destId="{55B65D06-0030-4BDD-A958-C814CB45341B}" srcOrd="0" destOrd="0" presId="urn:microsoft.com/office/officeart/2009/3/layout/CircleRelationship"/>
    <dgm:cxn modelId="{85D9CD77-0B57-43C5-81B6-3C9C8B69F5C0}" type="presParOf" srcId="{F67C4AC6-D320-469D-8949-6AC26CBBA3A8}" destId="{0B7EE5FE-7983-4FE3-AC83-A46134A631E8}" srcOrd="17" destOrd="0" presId="urn:microsoft.com/office/officeart/2009/3/layout/CircleRelationship"/>
    <dgm:cxn modelId="{5F87C715-9EED-4B53-9361-CF70B2353EDA}" type="presParOf" srcId="{F67C4AC6-D320-469D-8949-6AC26CBBA3A8}" destId="{FBACBF3E-1CF0-44B2-A370-4CD269530EC6}" srcOrd="18" destOrd="0" presId="urn:microsoft.com/office/officeart/2009/3/layout/CircleRelationship"/>
    <dgm:cxn modelId="{2BC2A97B-1A7F-4DE4-A2D3-9D31E575D91F}" type="presParOf" srcId="{FBACBF3E-1CF0-44B2-A370-4CD269530EC6}" destId="{2E8AB66D-5C2F-4056-9EB9-496CB4E9CF91}" srcOrd="0" destOrd="0" presId="urn:microsoft.com/office/officeart/2009/3/layout/CircleRelationship"/>
    <dgm:cxn modelId="{C5137E01-F7B7-412C-B4D1-A474D785B946}" type="presParOf" srcId="{F67C4AC6-D320-469D-8949-6AC26CBBA3A8}" destId="{2343EC17-D344-4CAA-91C6-3F16AF28E685}" srcOrd="19" destOrd="0" presId="urn:microsoft.com/office/officeart/2009/3/layout/CircleRelationship"/>
    <dgm:cxn modelId="{87450E92-E40D-46CC-A62A-F347C876A214}" type="presParOf" srcId="{2343EC17-D344-4CAA-91C6-3F16AF28E685}" destId="{BB1A94D0-BA88-4E1E-9F24-24186F880367}" srcOrd="0" destOrd="0" presId="urn:microsoft.com/office/officeart/2009/3/layout/CircleRelationship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2CB039-CC31-48A4-8156-6B36281AE8EC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360BBF-6709-42DA-A6DE-B8193ABE792F}">
      <dgm:prSet phldrT="[Text]" custT="1"/>
      <dgm:spPr/>
      <dgm:t>
        <a:bodyPr vert="vert"/>
        <a:lstStyle/>
        <a:p>
          <a:r>
            <a:rPr lang="sr-Cyrl-RS" sz="3000" dirty="0">
              <a:latin typeface="+mj-lt"/>
            </a:rPr>
            <a:t>На основу чега се доноси буџет</a:t>
          </a:r>
          <a:r>
            <a:rPr lang="en-US" sz="3000" dirty="0">
              <a:latin typeface="+mj-lt"/>
            </a:rPr>
            <a:t>? </a:t>
          </a:r>
        </a:p>
      </dgm:t>
    </dgm:pt>
    <dgm:pt modelId="{F529A454-219A-454C-B138-14C3B361B39F}" type="parTrans" cxnId="{CFDBCFE1-4797-458E-A0CF-256D1699DCBD}">
      <dgm:prSet/>
      <dgm:spPr/>
      <dgm:t>
        <a:bodyPr/>
        <a:lstStyle/>
        <a:p>
          <a:endParaRPr lang="en-US"/>
        </a:p>
      </dgm:t>
    </dgm:pt>
    <dgm:pt modelId="{B5AC9C0B-1D20-4957-A866-89ED18231A73}" type="sibTrans" cxnId="{CFDBCFE1-4797-458E-A0CF-256D1699DCBD}">
      <dgm:prSet/>
      <dgm:spPr/>
      <dgm:t>
        <a:bodyPr/>
        <a:lstStyle/>
        <a:p>
          <a:endParaRPr lang="en-US"/>
        </a:p>
      </dgm:t>
    </dgm:pt>
    <dgm:pt modelId="{0150A799-C83B-499D-BB9F-10C758CEFD9B}">
      <dgm:prSet phldrT="[Text]" custT="1"/>
      <dgm:spPr/>
      <dgm:t>
        <a:bodyPr anchor="t"/>
        <a:lstStyle/>
        <a:p>
          <a:pPr algn="l"/>
          <a:r>
            <a:rPr lang="sr-Cyrl-RS" sz="1400" dirty="0">
              <a:latin typeface="+mj-lt"/>
            </a:rPr>
            <a:t>Закони и прописи:</a:t>
          </a:r>
        </a:p>
        <a:p>
          <a:pPr algn="l"/>
          <a:r>
            <a:rPr lang="sr-Cyrl-RS" sz="1400" dirty="0">
              <a:latin typeface="+mj-lt"/>
            </a:rPr>
            <a:t>Закон о финансирању локалне самоуправе,</a:t>
          </a:r>
          <a:endParaRPr lang="sr-Latn-RS" sz="1400" dirty="0">
            <a:latin typeface="+mj-lt"/>
          </a:endParaRPr>
        </a:p>
        <a:p>
          <a:pPr algn="l"/>
          <a:r>
            <a:rPr lang="sr-Cyrl-RS" sz="1400" dirty="0">
              <a:latin typeface="+mj-lt"/>
            </a:rPr>
            <a:t>Закон о буџетском систему,</a:t>
          </a:r>
          <a:endParaRPr lang="sr-Latn-RS" sz="1400" dirty="0">
            <a:latin typeface="+mj-lt"/>
          </a:endParaRPr>
        </a:p>
        <a:p>
          <a:pPr algn="l"/>
          <a:r>
            <a:rPr lang="sr-Cyrl-RS" sz="1400" dirty="0">
              <a:latin typeface="+mj-lt"/>
            </a:rPr>
            <a:t>Закон о локалној самоуправи, </a:t>
          </a:r>
          <a:endParaRPr lang="sr-Latn-RS" sz="1400" dirty="0">
            <a:latin typeface="+mj-lt"/>
          </a:endParaRPr>
        </a:p>
        <a:p>
          <a:pPr algn="l"/>
          <a:r>
            <a:rPr lang="sr-Cyrl-RS" sz="1400" dirty="0">
              <a:latin typeface="+mj-lt"/>
            </a:rPr>
            <a:t>Упутство Министарства финансија за припрему одлуке о буџету за </a:t>
          </a:r>
          <a:r>
            <a:rPr lang="sr-Cyrl-RS" sz="1400" dirty="0" smtClean="0">
              <a:latin typeface="+mj-lt"/>
            </a:rPr>
            <a:t>2024. </a:t>
          </a:r>
          <a:r>
            <a:rPr lang="sr-Cyrl-RS" sz="1400" dirty="0">
              <a:latin typeface="+mj-lt"/>
            </a:rPr>
            <a:t>годину и др.</a:t>
          </a:r>
        </a:p>
        <a:p>
          <a:pPr algn="l"/>
          <a:r>
            <a:rPr lang="sr-Cyrl-RS" sz="1400" dirty="0">
              <a:solidFill>
                <a:schemeClr val="tx1"/>
              </a:solidFill>
              <a:latin typeface="+mj-lt"/>
            </a:rPr>
            <a:t>Сви посебни прописи којима су утврђене надлежности ЈЛС</a:t>
          </a:r>
          <a:endParaRPr lang="sr-Cyrl-RS" sz="1400" dirty="0">
            <a:latin typeface="+mj-lt"/>
          </a:endParaRPr>
        </a:p>
      </dgm:t>
    </dgm:pt>
    <dgm:pt modelId="{F2167233-387A-4C2A-92FA-201B800AF2E5}" type="parTrans" cxnId="{2258ECB3-705E-4310-8AB9-ADAE767310BF}">
      <dgm:prSet/>
      <dgm:spPr/>
      <dgm:t>
        <a:bodyPr/>
        <a:lstStyle/>
        <a:p>
          <a:endParaRPr lang="en-US"/>
        </a:p>
      </dgm:t>
    </dgm:pt>
    <dgm:pt modelId="{C4F81D71-55D6-477B-91FF-B7E8CDA27FA4}" type="sibTrans" cxnId="{2258ECB3-705E-4310-8AB9-ADAE767310BF}">
      <dgm:prSet/>
      <dgm:spPr/>
      <dgm:t>
        <a:bodyPr/>
        <a:lstStyle/>
        <a:p>
          <a:endParaRPr lang="en-US"/>
        </a:p>
      </dgm:t>
    </dgm:pt>
    <dgm:pt modelId="{DA59984A-EA45-43D5-8622-7135015E39DC}">
      <dgm:prSet phldrT="[Text]" custT="1"/>
      <dgm:spPr/>
      <dgm:t>
        <a:bodyPr/>
        <a:lstStyle/>
        <a:p>
          <a:pPr algn="l"/>
          <a:r>
            <a:rPr lang="sr-Cyrl-RS" sz="1400" dirty="0">
              <a:latin typeface="+mj-lt"/>
            </a:rPr>
            <a:t>Стратешки документи:</a:t>
          </a:r>
        </a:p>
        <a:p>
          <a:pPr algn="l"/>
          <a:r>
            <a:rPr lang="sr-Cyrl-RS" sz="1400" dirty="0">
              <a:latin typeface="+mj-lt"/>
            </a:rPr>
            <a:t>Стратегија развоја</a:t>
          </a:r>
          <a:endParaRPr lang="sr-Latn-RS" sz="1400" dirty="0">
            <a:solidFill>
              <a:srgbClr val="FF0000"/>
            </a:solidFill>
            <a:latin typeface="+mj-lt"/>
          </a:endParaRPr>
        </a:p>
        <a:p>
          <a:pPr algn="l"/>
          <a:r>
            <a:rPr lang="sr-Cyrl-RS" sz="1400" dirty="0">
              <a:latin typeface="+mj-lt"/>
            </a:rPr>
            <a:t>Акциони планови за поједине области</a:t>
          </a:r>
          <a:endParaRPr lang="en-US" sz="1400" dirty="0">
            <a:latin typeface="+mj-lt"/>
          </a:endParaRPr>
        </a:p>
      </dgm:t>
    </dgm:pt>
    <dgm:pt modelId="{346E9DC4-0947-473F-AED9-9AECED92978F}" type="parTrans" cxnId="{5CB019DC-D02B-4F72-8799-DCEC8949294E}">
      <dgm:prSet/>
      <dgm:spPr/>
      <dgm:t>
        <a:bodyPr/>
        <a:lstStyle/>
        <a:p>
          <a:endParaRPr lang="en-US"/>
        </a:p>
      </dgm:t>
    </dgm:pt>
    <dgm:pt modelId="{518CC24E-4035-4B8A-A82C-EA8D78A041FF}" type="sibTrans" cxnId="{5CB019DC-D02B-4F72-8799-DCEC8949294E}">
      <dgm:prSet/>
      <dgm:spPr/>
      <dgm:t>
        <a:bodyPr/>
        <a:lstStyle/>
        <a:p>
          <a:endParaRPr lang="en-US"/>
        </a:p>
      </dgm:t>
    </dgm:pt>
    <dgm:pt modelId="{12F72430-90C8-46E7-9363-A8933111BAFD}">
      <dgm:prSet phldrT="[Text]" custT="1"/>
      <dgm:spPr/>
      <dgm:t>
        <a:bodyPr/>
        <a:lstStyle/>
        <a:p>
          <a:pPr algn="l"/>
          <a:r>
            <a:rPr lang="sr-Cyrl-RS" sz="1400" dirty="0">
              <a:latin typeface="+mj-lt"/>
            </a:rPr>
            <a:t>Потребе буџетских корисника</a:t>
          </a:r>
          <a:endParaRPr lang="en-US" sz="1400" dirty="0">
            <a:latin typeface="+mj-lt"/>
          </a:endParaRPr>
        </a:p>
      </dgm:t>
    </dgm:pt>
    <dgm:pt modelId="{9324F21A-CF22-404B-991C-F0FAD04F1E1A}" type="parTrans" cxnId="{4EE02A3D-8F83-4292-A026-1515ED03FF36}">
      <dgm:prSet/>
      <dgm:spPr/>
      <dgm:t>
        <a:bodyPr/>
        <a:lstStyle/>
        <a:p>
          <a:endParaRPr lang="en-US"/>
        </a:p>
      </dgm:t>
    </dgm:pt>
    <dgm:pt modelId="{DF00040C-AB67-4D43-B520-7E02E511DCB9}" type="sibTrans" cxnId="{4EE02A3D-8F83-4292-A026-1515ED03FF36}">
      <dgm:prSet/>
      <dgm:spPr/>
      <dgm:t>
        <a:bodyPr/>
        <a:lstStyle/>
        <a:p>
          <a:endParaRPr lang="en-US"/>
        </a:p>
      </dgm:t>
    </dgm:pt>
    <dgm:pt modelId="{CACC7C31-0A19-4B77-8109-9AAB9EC25D20}">
      <dgm:prSet phldrT="[Text]" custT="1"/>
      <dgm:spPr/>
      <dgm:t>
        <a:bodyPr/>
        <a:lstStyle/>
        <a:p>
          <a:pPr algn="l"/>
          <a:r>
            <a:rPr lang="sr-Cyrl-RS" sz="1400" dirty="0">
              <a:latin typeface="+mj-lt"/>
            </a:rPr>
            <a:t>Започети пројекти из ранијих година</a:t>
          </a:r>
          <a:endParaRPr lang="en-US" sz="1400" dirty="0">
            <a:latin typeface="+mj-lt"/>
          </a:endParaRPr>
        </a:p>
      </dgm:t>
    </dgm:pt>
    <dgm:pt modelId="{F68F9F1A-A0AC-4627-BB76-A21CB9C16ACA}" type="parTrans" cxnId="{C3F3E9EA-BE7C-42FA-A974-B6909D195A40}">
      <dgm:prSet/>
      <dgm:spPr/>
      <dgm:t>
        <a:bodyPr/>
        <a:lstStyle/>
        <a:p>
          <a:endParaRPr lang="en-US"/>
        </a:p>
      </dgm:t>
    </dgm:pt>
    <dgm:pt modelId="{D22C3584-0D16-4A12-B343-F9C335256014}" type="sibTrans" cxnId="{C3F3E9EA-BE7C-42FA-A974-B6909D195A40}">
      <dgm:prSet/>
      <dgm:spPr/>
      <dgm:t>
        <a:bodyPr/>
        <a:lstStyle/>
        <a:p>
          <a:endParaRPr lang="en-US"/>
        </a:p>
      </dgm:t>
    </dgm:pt>
    <dgm:pt modelId="{24C9F698-7D4E-4709-8117-FB7CF1BB6ECA}">
      <dgm:prSet phldrT="[Text]" custT="1"/>
      <dgm:spPr/>
      <dgm:t>
        <a:bodyPr/>
        <a:lstStyle/>
        <a:p>
          <a:pPr algn="l"/>
          <a:r>
            <a:rPr lang="sr-Cyrl-RS" sz="1400" dirty="0">
              <a:latin typeface="+mj-lt"/>
            </a:rPr>
            <a:t>Остварење прошлогодишњег буџета</a:t>
          </a:r>
          <a:endParaRPr lang="en-US" sz="1400" dirty="0">
            <a:latin typeface="+mj-lt"/>
          </a:endParaRPr>
        </a:p>
      </dgm:t>
    </dgm:pt>
    <dgm:pt modelId="{B764CED6-B38C-4590-855F-1F4460EB1A27}" type="parTrans" cxnId="{04C92B63-107A-49B7-9300-E9098DE5DF6A}">
      <dgm:prSet/>
      <dgm:spPr/>
      <dgm:t>
        <a:bodyPr/>
        <a:lstStyle/>
        <a:p>
          <a:endParaRPr lang="en-US"/>
        </a:p>
      </dgm:t>
    </dgm:pt>
    <dgm:pt modelId="{F823D820-3815-46B0-8D53-E3C09C351FFB}" type="sibTrans" cxnId="{04C92B63-107A-49B7-9300-E9098DE5DF6A}">
      <dgm:prSet/>
      <dgm:spPr/>
      <dgm:t>
        <a:bodyPr/>
        <a:lstStyle/>
        <a:p>
          <a:endParaRPr lang="en-US"/>
        </a:p>
      </dgm:t>
    </dgm:pt>
    <dgm:pt modelId="{25DAE38A-FD8C-46C3-B34D-A50FB369E7DF}" type="pres">
      <dgm:prSet presAssocID="{0E2CB039-CC31-48A4-8156-6B36281AE8E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26C9DD-3124-450D-81B6-4B010B30C520}" type="pres">
      <dgm:prSet presAssocID="{00360BBF-6709-42DA-A6DE-B8193ABE792F}" presName="root1" presStyleCnt="0"/>
      <dgm:spPr/>
    </dgm:pt>
    <dgm:pt modelId="{D1C52863-34A6-4E04-9740-6E0567681A8F}" type="pres">
      <dgm:prSet presAssocID="{00360BBF-6709-42DA-A6DE-B8193ABE792F}" presName="LevelOneTextNode" presStyleLbl="node0" presStyleIdx="0" presStyleCnt="1" custScaleX="234135" custScaleY="901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BE3A7D-7CD3-413D-AA64-9100FA79E8D0}" type="pres">
      <dgm:prSet presAssocID="{00360BBF-6709-42DA-A6DE-B8193ABE792F}" presName="level2hierChild" presStyleCnt="0"/>
      <dgm:spPr/>
    </dgm:pt>
    <dgm:pt modelId="{25CF5DCC-0AE9-4D09-ABC1-8BE4D97FDFCB}" type="pres">
      <dgm:prSet presAssocID="{F2167233-387A-4C2A-92FA-201B800AF2E5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61AA8207-A6A4-4905-9FD1-93C90724B340}" type="pres">
      <dgm:prSet presAssocID="{F2167233-387A-4C2A-92FA-201B800AF2E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E4E2AF43-D45C-43E2-8E5A-8B4F8328AA50}" type="pres">
      <dgm:prSet presAssocID="{0150A799-C83B-499D-BB9F-10C758CEFD9B}" presName="root2" presStyleCnt="0"/>
      <dgm:spPr/>
    </dgm:pt>
    <dgm:pt modelId="{AD67EDBF-32B4-495C-A262-4812FBE80932}" type="pres">
      <dgm:prSet presAssocID="{0150A799-C83B-499D-BB9F-10C758CEFD9B}" presName="LevelTwoTextNode" presStyleLbl="node2" presStyleIdx="0" presStyleCnt="5" custScaleX="189790" custScaleY="289968" custLinFactNeighborX="924" custLinFactNeighborY="60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88E36A-E711-4840-AED6-01651340FCD0}" type="pres">
      <dgm:prSet presAssocID="{0150A799-C83B-499D-BB9F-10C758CEFD9B}" presName="level3hierChild" presStyleCnt="0"/>
      <dgm:spPr/>
    </dgm:pt>
    <dgm:pt modelId="{F1903401-CDA9-4777-A04C-F19A89F110A0}" type="pres">
      <dgm:prSet presAssocID="{346E9DC4-0947-473F-AED9-9AECED92978F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D23E054D-0742-441B-9D09-9EB576968A6E}" type="pres">
      <dgm:prSet presAssocID="{346E9DC4-0947-473F-AED9-9AECED92978F}" presName="connTx" presStyleLbl="parChTrans1D2" presStyleIdx="1" presStyleCnt="5"/>
      <dgm:spPr/>
      <dgm:t>
        <a:bodyPr/>
        <a:lstStyle/>
        <a:p>
          <a:endParaRPr lang="en-US"/>
        </a:p>
      </dgm:t>
    </dgm:pt>
    <dgm:pt modelId="{145ADC9F-A830-493F-9981-28A949B5D57E}" type="pres">
      <dgm:prSet presAssocID="{DA59984A-EA45-43D5-8622-7135015E39DC}" presName="root2" presStyleCnt="0"/>
      <dgm:spPr/>
    </dgm:pt>
    <dgm:pt modelId="{A288E7CD-845A-4B30-8D9E-0FCFF4059FF8}" type="pres">
      <dgm:prSet presAssocID="{DA59984A-EA45-43D5-8622-7135015E39DC}" presName="LevelTwoTextNode" presStyleLbl="node2" presStyleIdx="1" presStyleCnt="5" custScaleX="188329" custScaleY="95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F56EA1-EF0C-41F7-A64B-4E0DC746E609}" type="pres">
      <dgm:prSet presAssocID="{DA59984A-EA45-43D5-8622-7135015E39DC}" presName="level3hierChild" presStyleCnt="0"/>
      <dgm:spPr/>
    </dgm:pt>
    <dgm:pt modelId="{531482B3-13DA-4E77-8EF9-7A508768A321}" type="pres">
      <dgm:prSet presAssocID="{9324F21A-CF22-404B-991C-F0FAD04F1E1A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92BF821D-14E3-40BB-B3C5-212A94A9CA22}" type="pres">
      <dgm:prSet presAssocID="{9324F21A-CF22-404B-991C-F0FAD04F1E1A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B322892-7746-46FA-9A5A-A13AAAB16AEB}" type="pres">
      <dgm:prSet presAssocID="{12F72430-90C8-46E7-9363-A8933111BAFD}" presName="root2" presStyleCnt="0"/>
      <dgm:spPr/>
    </dgm:pt>
    <dgm:pt modelId="{573F9BF2-AC82-43FC-A361-118085DB3D65}" type="pres">
      <dgm:prSet presAssocID="{12F72430-90C8-46E7-9363-A8933111BAFD}" presName="LevelTwoTextNode" presStyleLbl="node2" presStyleIdx="2" presStyleCnt="5" custScaleX="188642" custScaleY="4815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F1B72F-BD92-4E4B-8B73-2DBC7440818F}" type="pres">
      <dgm:prSet presAssocID="{12F72430-90C8-46E7-9363-A8933111BAFD}" presName="level3hierChild" presStyleCnt="0"/>
      <dgm:spPr/>
    </dgm:pt>
    <dgm:pt modelId="{EE8B77DA-77C5-46AD-80A2-BD307CFE9F0A}" type="pres">
      <dgm:prSet presAssocID="{F68F9F1A-A0AC-4627-BB76-A21CB9C16ACA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7E8E6685-0078-4B86-BC52-3A0FBAF76686}" type="pres">
      <dgm:prSet presAssocID="{F68F9F1A-A0AC-4627-BB76-A21CB9C16ACA}" presName="connTx" presStyleLbl="parChTrans1D2" presStyleIdx="3" presStyleCnt="5"/>
      <dgm:spPr/>
      <dgm:t>
        <a:bodyPr/>
        <a:lstStyle/>
        <a:p>
          <a:endParaRPr lang="en-US"/>
        </a:p>
      </dgm:t>
    </dgm:pt>
    <dgm:pt modelId="{4C9B0C12-D40F-4085-B321-C72DDFDB9D14}" type="pres">
      <dgm:prSet presAssocID="{CACC7C31-0A19-4B77-8109-9AAB9EC25D20}" presName="root2" presStyleCnt="0"/>
      <dgm:spPr/>
    </dgm:pt>
    <dgm:pt modelId="{B2DE3A8A-BA09-499F-9C72-0630724E4538}" type="pres">
      <dgm:prSet presAssocID="{CACC7C31-0A19-4B77-8109-9AAB9EC25D20}" presName="LevelTwoTextNode" presStyleLbl="node2" presStyleIdx="3" presStyleCnt="5" custScaleX="188676" custScaleY="480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5055FE-8B42-4143-ADD3-8E6B554691DD}" type="pres">
      <dgm:prSet presAssocID="{CACC7C31-0A19-4B77-8109-9AAB9EC25D20}" presName="level3hierChild" presStyleCnt="0"/>
      <dgm:spPr/>
    </dgm:pt>
    <dgm:pt modelId="{69201674-1235-4FA7-9CBC-B675F6713E38}" type="pres">
      <dgm:prSet presAssocID="{B764CED6-B38C-4590-855F-1F4460EB1A27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EE9BE54A-48D2-43A6-AD4C-394C0EDDA292}" type="pres">
      <dgm:prSet presAssocID="{B764CED6-B38C-4590-855F-1F4460EB1A27}" presName="connTx" presStyleLbl="parChTrans1D2" presStyleIdx="4" presStyleCnt="5"/>
      <dgm:spPr/>
      <dgm:t>
        <a:bodyPr/>
        <a:lstStyle/>
        <a:p>
          <a:endParaRPr lang="en-US"/>
        </a:p>
      </dgm:t>
    </dgm:pt>
    <dgm:pt modelId="{991F253B-0E4F-40EA-A604-E0113D6B712C}" type="pres">
      <dgm:prSet presAssocID="{24C9F698-7D4E-4709-8117-FB7CF1BB6ECA}" presName="root2" presStyleCnt="0"/>
      <dgm:spPr/>
    </dgm:pt>
    <dgm:pt modelId="{94F14A6F-3CD0-4A17-88D3-6F4D0EB2D4E6}" type="pres">
      <dgm:prSet presAssocID="{24C9F698-7D4E-4709-8117-FB7CF1BB6ECA}" presName="LevelTwoTextNode" presStyleLbl="node2" presStyleIdx="4" presStyleCnt="5" custScaleX="189623" custScaleY="49763" custLinFactNeighborX="-1006" custLinFactNeighborY="-22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A4DBB5-5792-469E-B23C-2F896481FC4D}" type="pres">
      <dgm:prSet presAssocID="{24C9F698-7D4E-4709-8117-FB7CF1BB6ECA}" presName="level3hierChild" presStyleCnt="0"/>
      <dgm:spPr/>
    </dgm:pt>
  </dgm:ptLst>
  <dgm:cxnLst>
    <dgm:cxn modelId="{5CB019DC-D02B-4F72-8799-DCEC8949294E}" srcId="{00360BBF-6709-42DA-A6DE-B8193ABE792F}" destId="{DA59984A-EA45-43D5-8622-7135015E39DC}" srcOrd="1" destOrd="0" parTransId="{346E9DC4-0947-473F-AED9-9AECED92978F}" sibTransId="{518CC24E-4035-4B8A-A82C-EA8D78A041FF}"/>
    <dgm:cxn modelId="{C3F3E9EA-BE7C-42FA-A974-B6909D195A40}" srcId="{00360BBF-6709-42DA-A6DE-B8193ABE792F}" destId="{CACC7C31-0A19-4B77-8109-9AAB9EC25D20}" srcOrd="3" destOrd="0" parTransId="{F68F9F1A-A0AC-4627-BB76-A21CB9C16ACA}" sibTransId="{D22C3584-0D16-4A12-B343-F9C335256014}"/>
    <dgm:cxn modelId="{7C1EC3F0-8A16-43EB-90F0-3E0EE14EDE78}" type="presOf" srcId="{CACC7C31-0A19-4B77-8109-9AAB9EC25D20}" destId="{B2DE3A8A-BA09-499F-9C72-0630724E4538}" srcOrd="0" destOrd="0" presId="urn:microsoft.com/office/officeart/2008/layout/HorizontalMultiLevelHierarchy"/>
    <dgm:cxn modelId="{DBEBB262-717A-421C-82AD-F4A4BF772054}" type="presOf" srcId="{0E2CB039-CC31-48A4-8156-6B36281AE8EC}" destId="{25DAE38A-FD8C-46C3-B34D-A50FB369E7DF}" srcOrd="0" destOrd="0" presId="urn:microsoft.com/office/officeart/2008/layout/HorizontalMultiLevelHierarchy"/>
    <dgm:cxn modelId="{A0BF4DF9-6D8C-4289-B322-3CA658663F98}" type="presOf" srcId="{9324F21A-CF22-404B-991C-F0FAD04F1E1A}" destId="{92BF821D-14E3-40BB-B3C5-212A94A9CA22}" srcOrd="1" destOrd="0" presId="urn:microsoft.com/office/officeart/2008/layout/HorizontalMultiLevelHierarchy"/>
    <dgm:cxn modelId="{8F140EED-F8EC-4603-8290-E66E40F06155}" type="presOf" srcId="{0150A799-C83B-499D-BB9F-10C758CEFD9B}" destId="{AD67EDBF-32B4-495C-A262-4812FBE80932}" srcOrd="0" destOrd="0" presId="urn:microsoft.com/office/officeart/2008/layout/HorizontalMultiLevelHierarchy"/>
    <dgm:cxn modelId="{0AC53914-68F7-4E10-A524-4AD888381E5B}" type="presOf" srcId="{B764CED6-B38C-4590-855F-1F4460EB1A27}" destId="{69201674-1235-4FA7-9CBC-B675F6713E38}" srcOrd="0" destOrd="0" presId="urn:microsoft.com/office/officeart/2008/layout/HorizontalMultiLevelHierarchy"/>
    <dgm:cxn modelId="{4EE02A3D-8F83-4292-A026-1515ED03FF36}" srcId="{00360BBF-6709-42DA-A6DE-B8193ABE792F}" destId="{12F72430-90C8-46E7-9363-A8933111BAFD}" srcOrd="2" destOrd="0" parTransId="{9324F21A-CF22-404B-991C-F0FAD04F1E1A}" sibTransId="{DF00040C-AB67-4D43-B520-7E02E511DCB9}"/>
    <dgm:cxn modelId="{E2DF6753-9482-489F-98E5-95D96961E0AE}" type="presOf" srcId="{F2167233-387A-4C2A-92FA-201B800AF2E5}" destId="{25CF5DCC-0AE9-4D09-ABC1-8BE4D97FDFCB}" srcOrd="0" destOrd="0" presId="urn:microsoft.com/office/officeart/2008/layout/HorizontalMultiLevelHierarchy"/>
    <dgm:cxn modelId="{0B2E8AB6-BE9E-4636-87BD-47100DC19F81}" type="presOf" srcId="{F68F9F1A-A0AC-4627-BB76-A21CB9C16ACA}" destId="{7E8E6685-0078-4B86-BC52-3A0FBAF76686}" srcOrd="1" destOrd="0" presId="urn:microsoft.com/office/officeart/2008/layout/HorizontalMultiLevelHierarchy"/>
    <dgm:cxn modelId="{B75521BF-92E0-4A04-85C1-725E4DC1CD38}" type="presOf" srcId="{F2167233-387A-4C2A-92FA-201B800AF2E5}" destId="{61AA8207-A6A4-4905-9FD1-93C90724B340}" srcOrd="1" destOrd="0" presId="urn:microsoft.com/office/officeart/2008/layout/HorizontalMultiLevelHierarchy"/>
    <dgm:cxn modelId="{006B70AD-EB6C-4E26-B737-F2679B51D4BD}" type="presOf" srcId="{B764CED6-B38C-4590-855F-1F4460EB1A27}" destId="{EE9BE54A-48D2-43A6-AD4C-394C0EDDA292}" srcOrd="1" destOrd="0" presId="urn:microsoft.com/office/officeart/2008/layout/HorizontalMultiLevelHierarchy"/>
    <dgm:cxn modelId="{04C92B63-107A-49B7-9300-E9098DE5DF6A}" srcId="{00360BBF-6709-42DA-A6DE-B8193ABE792F}" destId="{24C9F698-7D4E-4709-8117-FB7CF1BB6ECA}" srcOrd="4" destOrd="0" parTransId="{B764CED6-B38C-4590-855F-1F4460EB1A27}" sibTransId="{F823D820-3815-46B0-8D53-E3C09C351FFB}"/>
    <dgm:cxn modelId="{F53D5C16-4783-4EF5-9AAE-30D6E649D2A1}" type="presOf" srcId="{9324F21A-CF22-404B-991C-F0FAD04F1E1A}" destId="{531482B3-13DA-4E77-8EF9-7A508768A321}" srcOrd="0" destOrd="0" presId="urn:microsoft.com/office/officeart/2008/layout/HorizontalMultiLevelHierarchy"/>
    <dgm:cxn modelId="{98633F2D-76A9-49AD-8125-960A98683AE3}" type="presOf" srcId="{346E9DC4-0947-473F-AED9-9AECED92978F}" destId="{F1903401-CDA9-4777-A04C-F19A89F110A0}" srcOrd="0" destOrd="0" presId="urn:microsoft.com/office/officeart/2008/layout/HorizontalMultiLevelHierarchy"/>
    <dgm:cxn modelId="{46BE9763-DF33-4AD8-AE83-6FB4A87B7C09}" type="presOf" srcId="{24C9F698-7D4E-4709-8117-FB7CF1BB6ECA}" destId="{94F14A6F-3CD0-4A17-88D3-6F4D0EB2D4E6}" srcOrd="0" destOrd="0" presId="urn:microsoft.com/office/officeart/2008/layout/HorizontalMultiLevelHierarchy"/>
    <dgm:cxn modelId="{CFDBCFE1-4797-458E-A0CF-256D1699DCBD}" srcId="{0E2CB039-CC31-48A4-8156-6B36281AE8EC}" destId="{00360BBF-6709-42DA-A6DE-B8193ABE792F}" srcOrd="0" destOrd="0" parTransId="{F529A454-219A-454C-B138-14C3B361B39F}" sibTransId="{B5AC9C0B-1D20-4957-A866-89ED18231A73}"/>
    <dgm:cxn modelId="{2F9745D4-6BA4-405D-AA4C-99A2D8DD3882}" type="presOf" srcId="{F68F9F1A-A0AC-4627-BB76-A21CB9C16ACA}" destId="{EE8B77DA-77C5-46AD-80A2-BD307CFE9F0A}" srcOrd="0" destOrd="0" presId="urn:microsoft.com/office/officeart/2008/layout/HorizontalMultiLevelHierarchy"/>
    <dgm:cxn modelId="{B1763C0F-E20D-46C5-8194-7ADF4B19134F}" type="presOf" srcId="{DA59984A-EA45-43D5-8622-7135015E39DC}" destId="{A288E7CD-845A-4B30-8D9E-0FCFF4059FF8}" srcOrd="0" destOrd="0" presId="urn:microsoft.com/office/officeart/2008/layout/HorizontalMultiLevelHierarchy"/>
    <dgm:cxn modelId="{C9384815-A4D4-4DAC-9639-6B2D8E977C4B}" type="presOf" srcId="{00360BBF-6709-42DA-A6DE-B8193ABE792F}" destId="{D1C52863-34A6-4E04-9740-6E0567681A8F}" srcOrd="0" destOrd="0" presId="urn:microsoft.com/office/officeart/2008/layout/HorizontalMultiLevelHierarchy"/>
    <dgm:cxn modelId="{287721B0-DDFB-40D4-8EE9-13155A448F38}" type="presOf" srcId="{346E9DC4-0947-473F-AED9-9AECED92978F}" destId="{D23E054D-0742-441B-9D09-9EB576968A6E}" srcOrd="1" destOrd="0" presId="urn:microsoft.com/office/officeart/2008/layout/HorizontalMultiLevelHierarchy"/>
    <dgm:cxn modelId="{1A9C5BA9-B64F-4D64-B95C-28187A60FB9F}" type="presOf" srcId="{12F72430-90C8-46E7-9363-A8933111BAFD}" destId="{573F9BF2-AC82-43FC-A361-118085DB3D65}" srcOrd="0" destOrd="0" presId="urn:microsoft.com/office/officeart/2008/layout/HorizontalMultiLevelHierarchy"/>
    <dgm:cxn modelId="{2258ECB3-705E-4310-8AB9-ADAE767310BF}" srcId="{00360BBF-6709-42DA-A6DE-B8193ABE792F}" destId="{0150A799-C83B-499D-BB9F-10C758CEFD9B}" srcOrd="0" destOrd="0" parTransId="{F2167233-387A-4C2A-92FA-201B800AF2E5}" sibTransId="{C4F81D71-55D6-477B-91FF-B7E8CDA27FA4}"/>
    <dgm:cxn modelId="{646BE115-8E06-4E48-B8D8-4A33DEA7D655}" type="presParOf" srcId="{25DAE38A-FD8C-46C3-B34D-A50FB369E7DF}" destId="{CB26C9DD-3124-450D-81B6-4B010B30C520}" srcOrd="0" destOrd="0" presId="urn:microsoft.com/office/officeart/2008/layout/HorizontalMultiLevelHierarchy"/>
    <dgm:cxn modelId="{DA17E098-B187-46B1-A735-AE0A78D7FC1B}" type="presParOf" srcId="{CB26C9DD-3124-450D-81B6-4B010B30C520}" destId="{D1C52863-34A6-4E04-9740-6E0567681A8F}" srcOrd="0" destOrd="0" presId="urn:microsoft.com/office/officeart/2008/layout/HorizontalMultiLevelHierarchy"/>
    <dgm:cxn modelId="{5D177070-CC64-4BC6-BE0B-D547D7783FB4}" type="presParOf" srcId="{CB26C9DD-3124-450D-81B6-4B010B30C520}" destId="{CFBE3A7D-7CD3-413D-AA64-9100FA79E8D0}" srcOrd="1" destOrd="0" presId="urn:microsoft.com/office/officeart/2008/layout/HorizontalMultiLevelHierarchy"/>
    <dgm:cxn modelId="{664E2CBC-012F-40A1-96DC-D835F6CDB5A8}" type="presParOf" srcId="{CFBE3A7D-7CD3-413D-AA64-9100FA79E8D0}" destId="{25CF5DCC-0AE9-4D09-ABC1-8BE4D97FDFCB}" srcOrd="0" destOrd="0" presId="urn:microsoft.com/office/officeart/2008/layout/HorizontalMultiLevelHierarchy"/>
    <dgm:cxn modelId="{F13FA731-C8D5-429B-85A9-003905B94D93}" type="presParOf" srcId="{25CF5DCC-0AE9-4D09-ABC1-8BE4D97FDFCB}" destId="{61AA8207-A6A4-4905-9FD1-93C90724B340}" srcOrd="0" destOrd="0" presId="urn:microsoft.com/office/officeart/2008/layout/HorizontalMultiLevelHierarchy"/>
    <dgm:cxn modelId="{76F9031C-4508-4D0A-BE14-D6FD30BB0BFF}" type="presParOf" srcId="{CFBE3A7D-7CD3-413D-AA64-9100FA79E8D0}" destId="{E4E2AF43-D45C-43E2-8E5A-8B4F8328AA50}" srcOrd="1" destOrd="0" presId="urn:microsoft.com/office/officeart/2008/layout/HorizontalMultiLevelHierarchy"/>
    <dgm:cxn modelId="{50FD5472-A711-4BA3-A24A-CAF1A90FC66D}" type="presParOf" srcId="{E4E2AF43-D45C-43E2-8E5A-8B4F8328AA50}" destId="{AD67EDBF-32B4-495C-A262-4812FBE80932}" srcOrd="0" destOrd="0" presId="urn:microsoft.com/office/officeart/2008/layout/HorizontalMultiLevelHierarchy"/>
    <dgm:cxn modelId="{B2DBFAF2-C25D-448F-94A2-9137BA36E548}" type="presParOf" srcId="{E4E2AF43-D45C-43E2-8E5A-8B4F8328AA50}" destId="{BD88E36A-E711-4840-AED6-01651340FCD0}" srcOrd="1" destOrd="0" presId="urn:microsoft.com/office/officeart/2008/layout/HorizontalMultiLevelHierarchy"/>
    <dgm:cxn modelId="{B7670374-30CA-4E2E-9FB7-E8C424EEB9A9}" type="presParOf" srcId="{CFBE3A7D-7CD3-413D-AA64-9100FA79E8D0}" destId="{F1903401-CDA9-4777-A04C-F19A89F110A0}" srcOrd="2" destOrd="0" presId="urn:microsoft.com/office/officeart/2008/layout/HorizontalMultiLevelHierarchy"/>
    <dgm:cxn modelId="{013F611F-73B5-442D-9E7D-CD8EC2B0C3B5}" type="presParOf" srcId="{F1903401-CDA9-4777-A04C-F19A89F110A0}" destId="{D23E054D-0742-441B-9D09-9EB576968A6E}" srcOrd="0" destOrd="0" presId="urn:microsoft.com/office/officeart/2008/layout/HorizontalMultiLevelHierarchy"/>
    <dgm:cxn modelId="{FEC48C51-4209-42D2-AC0B-EA28832296C7}" type="presParOf" srcId="{CFBE3A7D-7CD3-413D-AA64-9100FA79E8D0}" destId="{145ADC9F-A830-493F-9981-28A949B5D57E}" srcOrd="3" destOrd="0" presId="urn:microsoft.com/office/officeart/2008/layout/HorizontalMultiLevelHierarchy"/>
    <dgm:cxn modelId="{63B99B76-2FE5-487F-AEDD-335CA4436885}" type="presParOf" srcId="{145ADC9F-A830-493F-9981-28A949B5D57E}" destId="{A288E7CD-845A-4B30-8D9E-0FCFF4059FF8}" srcOrd="0" destOrd="0" presId="urn:microsoft.com/office/officeart/2008/layout/HorizontalMultiLevelHierarchy"/>
    <dgm:cxn modelId="{961A5735-F64D-4294-909C-224FA826D4D2}" type="presParOf" srcId="{145ADC9F-A830-493F-9981-28A949B5D57E}" destId="{8AF56EA1-EF0C-41F7-A64B-4E0DC746E609}" srcOrd="1" destOrd="0" presId="urn:microsoft.com/office/officeart/2008/layout/HorizontalMultiLevelHierarchy"/>
    <dgm:cxn modelId="{BC24A892-33E6-495C-8C4F-2BE2CDB042AC}" type="presParOf" srcId="{CFBE3A7D-7CD3-413D-AA64-9100FA79E8D0}" destId="{531482B3-13DA-4E77-8EF9-7A508768A321}" srcOrd="4" destOrd="0" presId="urn:microsoft.com/office/officeart/2008/layout/HorizontalMultiLevelHierarchy"/>
    <dgm:cxn modelId="{BA92D5F8-C7C9-40C3-B415-A9B495EF0E44}" type="presParOf" srcId="{531482B3-13DA-4E77-8EF9-7A508768A321}" destId="{92BF821D-14E3-40BB-B3C5-212A94A9CA22}" srcOrd="0" destOrd="0" presId="urn:microsoft.com/office/officeart/2008/layout/HorizontalMultiLevelHierarchy"/>
    <dgm:cxn modelId="{5FCA62AE-EC8B-4DAF-9DE2-61E87D099EDB}" type="presParOf" srcId="{CFBE3A7D-7CD3-413D-AA64-9100FA79E8D0}" destId="{CB322892-7746-46FA-9A5A-A13AAAB16AEB}" srcOrd="5" destOrd="0" presId="urn:microsoft.com/office/officeart/2008/layout/HorizontalMultiLevelHierarchy"/>
    <dgm:cxn modelId="{55C7B7A9-1268-43D5-BABB-F2CBCD0B0B26}" type="presParOf" srcId="{CB322892-7746-46FA-9A5A-A13AAAB16AEB}" destId="{573F9BF2-AC82-43FC-A361-118085DB3D65}" srcOrd="0" destOrd="0" presId="urn:microsoft.com/office/officeart/2008/layout/HorizontalMultiLevelHierarchy"/>
    <dgm:cxn modelId="{1AD2DCE8-FAAB-4B33-B18D-1F6C0FF59D9E}" type="presParOf" srcId="{CB322892-7746-46FA-9A5A-A13AAAB16AEB}" destId="{83F1B72F-BD92-4E4B-8B73-2DBC7440818F}" srcOrd="1" destOrd="0" presId="urn:microsoft.com/office/officeart/2008/layout/HorizontalMultiLevelHierarchy"/>
    <dgm:cxn modelId="{758CB100-0476-4F92-84B4-2019503BAB3F}" type="presParOf" srcId="{CFBE3A7D-7CD3-413D-AA64-9100FA79E8D0}" destId="{EE8B77DA-77C5-46AD-80A2-BD307CFE9F0A}" srcOrd="6" destOrd="0" presId="urn:microsoft.com/office/officeart/2008/layout/HorizontalMultiLevelHierarchy"/>
    <dgm:cxn modelId="{B2691D8B-4487-4C91-9637-E4332BA674D3}" type="presParOf" srcId="{EE8B77DA-77C5-46AD-80A2-BD307CFE9F0A}" destId="{7E8E6685-0078-4B86-BC52-3A0FBAF76686}" srcOrd="0" destOrd="0" presId="urn:microsoft.com/office/officeart/2008/layout/HorizontalMultiLevelHierarchy"/>
    <dgm:cxn modelId="{8003725C-C1AC-4FAD-BE00-D11E49732ABB}" type="presParOf" srcId="{CFBE3A7D-7CD3-413D-AA64-9100FA79E8D0}" destId="{4C9B0C12-D40F-4085-B321-C72DDFDB9D14}" srcOrd="7" destOrd="0" presId="urn:microsoft.com/office/officeart/2008/layout/HorizontalMultiLevelHierarchy"/>
    <dgm:cxn modelId="{4EBC024D-773A-4FB2-8541-19C5EB2D3811}" type="presParOf" srcId="{4C9B0C12-D40F-4085-B321-C72DDFDB9D14}" destId="{B2DE3A8A-BA09-499F-9C72-0630724E4538}" srcOrd="0" destOrd="0" presId="urn:microsoft.com/office/officeart/2008/layout/HorizontalMultiLevelHierarchy"/>
    <dgm:cxn modelId="{4B366101-DA81-4369-971A-E1A9CC15C60C}" type="presParOf" srcId="{4C9B0C12-D40F-4085-B321-C72DDFDB9D14}" destId="{225055FE-8B42-4143-ADD3-8E6B554691DD}" srcOrd="1" destOrd="0" presId="urn:microsoft.com/office/officeart/2008/layout/HorizontalMultiLevelHierarchy"/>
    <dgm:cxn modelId="{68767FED-84DB-42CD-8FE1-70A0C633B72C}" type="presParOf" srcId="{CFBE3A7D-7CD3-413D-AA64-9100FA79E8D0}" destId="{69201674-1235-4FA7-9CBC-B675F6713E38}" srcOrd="8" destOrd="0" presId="urn:microsoft.com/office/officeart/2008/layout/HorizontalMultiLevelHierarchy"/>
    <dgm:cxn modelId="{81E34E77-399D-4182-B79B-2BA8D3128143}" type="presParOf" srcId="{69201674-1235-4FA7-9CBC-B675F6713E38}" destId="{EE9BE54A-48D2-43A6-AD4C-394C0EDDA292}" srcOrd="0" destOrd="0" presId="urn:microsoft.com/office/officeart/2008/layout/HorizontalMultiLevelHierarchy"/>
    <dgm:cxn modelId="{0330D46E-F67F-4C09-80CB-D09AAD642876}" type="presParOf" srcId="{CFBE3A7D-7CD3-413D-AA64-9100FA79E8D0}" destId="{991F253B-0E4F-40EA-A604-E0113D6B712C}" srcOrd="9" destOrd="0" presId="urn:microsoft.com/office/officeart/2008/layout/HorizontalMultiLevelHierarchy"/>
    <dgm:cxn modelId="{143AF9A8-11EE-4E64-B0B7-164D8CFFC59E}" type="presParOf" srcId="{991F253B-0E4F-40EA-A604-E0113D6B712C}" destId="{94F14A6F-3CD0-4A17-88D3-6F4D0EB2D4E6}" srcOrd="0" destOrd="0" presId="urn:microsoft.com/office/officeart/2008/layout/HorizontalMultiLevelHierarchy"/>
    <dgm:cxn modelId="{63117E61-73BC-4EDF-AF01-F809A227F6D3}" type="presParOf" srcId="{991F253B-0E4F-40EA-A604-E0113D6B712C}" destId="{29A4DBB5-5792-469E-B23C-2F896481FC4D}" srcOrd="1" destOrd="0" presId="urn:microsoft.com/office/officeart/2008/layout/HorizontalMultiLevelHierarchy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8ECFAC-63B3-40F0-9E03-B31D365E432C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67740A1-931A-404E-B8A7-DCAB60009AEA}">
      <dgm:prSet phldrT="[Text]" custT="1"/>
      <dgm:spPr>
        <a:gradFill rotWithShape="0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</dgm:spPr>
      <dgm:t>
        <a:bodyPr/>
        <a:lstStyle/>
        <a:p>
          <a:r>
            <a:rPr lang="sr-Cyrl-RS" sz="1300" dirty="0">
              <a:solidFill>
                <a:schemeClr val="bg1"/>
              </a:solidFill>
              <a:latin typeface="+mj-lt"/>
            </a:rPr>
            <a:t>Укупан буџет општине </a:t>
          </a:r>
          <a:r>
            <a:rPr lang="sr-Latn-RS" sz="1300" dirty="0" smtClean="0">
              <a:solidFill>
                <a:schemeClr val="bg1"/>
              </a:solidFill>
              <a:latin typeface="+mj-lt"/>
            </a:rPr>
            <a:t>3.097.761.141</a:t>
          </a:r>
          <a:endParaRPr lang="en-US" sz="1300" dirty="0">
            <a:solidFill>
              <a:schemeClr val="bg1"/>
            </a:solidFill>
            <a:latin typeface="+mj-lt"/>
          </a:endParaRPr>
        </a:p>
      </dgm:t>
    </dgm:pt>
    <dgm:pt modelId="{0643A071-2AC8-4124-916D-3A8BE5775A6D}" type="parTrans" cxnId="{B1A00774-0D3C-406F-9413-9997B0306F44}">
      <dgm:prSet/>
      <dgm:spPr/>
      <dgm:t>
        <a:bodyPr/>
        <a:lstStyle/>
        <a:p>
          <a:endParaRPr lang="en-US"/>
        </a:p>
      </dgm:t>
    </dgm:pt>
    <dgm:pt modelId="{097825AB-8F2B-4EF3-ABE1-7DCEF8027B99}" type="sibTrans" cxnId="{B1A00774-0D3C-406F-9413-9997B0306F44}">
      <dgm:prSet/>
      <dgm:spPr/>
      <dgm:t>
        <a:bodyPr/>
        <a:lstStyle/>
        <a:p>
          <a:endParaRPr lang="en-US"/>
        </a:p>
      </dgm:t>
    </dgm:pt>
    <dgm:pt modelId="{1F884CF4-1E4C-423F-AE7B-0BAC3D97360D}">
      <dgm:prSet/>
      <dgm:sp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</dgm:spPr>
      <dgm:t>
        <a:bodyPr/>
        <a:lstStyle/>
        <a:p>
          <a:r>
            <a:rPr lang="sr-Cyrl-RS" dirty="0">
              <a:latin typeface="+mj-lt"/>
            </a:rPr>
            <a:t>Средства из буџета општине </a:t>
          </a:r>
          <a:r>
            <a:rPr lang="sr-Latn-RS" dirty="0" smtClean="0">
              <a:solidFill>
                <a:schemeClr val="bg1"/>
              </a:solidFill>
              <a:latin typeface="+mj-lt"/>
            </a:rPr>
            <a:t>2.773.177.308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B54F7004-6983-4114-82DE-5ADF4FEF4D02}" type="parTrans" cxnId="{70C4B168-53EF-4508-8C4E-A3F87A5F97DE}">
      <dgm:prSet/>
      <dgm:spPr/>
      <dgm:t>
        <a:bodyPr/>
        <a:lstStyle/>
        <a:p>
          <a:endParaRPr lang="en-US"/>
        </a:p>
      </dgm:t>
    </dgm:pt>
    <dgm:pt modelId="{1B723845-E0D1-4671-AE0F-32E0821595D7}" type="sibTrans" cxnId="{70C4B168-53EF-4508-8C4E-A3F87A5F97DE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258C614E-C25D-47E8-BC69-ECC42BFEC5CC}">
      <dgm:prSet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</dgm:spPr>
      <dgm:t>
        <a:bodyPr/>
        <a:lstStyle/>
        <a:p>
          <a:r>
            <a:rPr lang="sr-Cyrl-RS" dirty="0">
              <a:solidFill>
                <a:schemeClr val="bg1"/>
              </a:solidFill>
              <a:latin typeface="+mj-lt"/>
            </a:rPr>
            <a:t>Пренета средства из ранијих година </a:t>
          </a:r>
          <a:r>
            <a:rPr lang="sr-Latn-RS" dirty="0" smtClean="0">
              <a:solidFill>
                <a:schemeClr val="bg1"/>
              </a:solidFill>
              <a:latin typeface="+mj-lt"/>
            </a:rPr>
            <a:t>167.494.996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0EE00226-4F18-428E-857D-BB8AB5FED661}" type="parTrans" cxnId="{9FE065B6-BAF0-45E0-96C4-FBC1763BA102}">
      <dgm:prSet/>
      <dgm:spPr/>
      <dgm:t>
        <a:bodyPr/>
        <a:lstStyle/>
        <a:p>
          <a:endParaRPr lang="en-US"/>
        </a:p>
      </dgm:t>
    </dgm:pt>
    <dgm:pt modelId="{44AA7FFE-EC5D-4B4A-A884-0D1E57526835}" type="sibTrans" cxnId="{9FE065B6-BAF0-45E0-96C4-FBC1763BA102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1BFF2E57-C3C3-41C5-AD27-AD5B38758512}">
      <dgm:prSet phldrT="[Text]"/>
      <dgm:sp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</dgm:spPr>
      <dgm:t>
        <a:bodyPr/>
        <a:lstStyle/>
        <a:p>
          <a:r>
            <a:rPr lang="sr-Cyrl-RS" dirty="0">
              <a:solidFill>
                <a:schemeClr val="bg1"/>
              </a:solidFill>
              <a:latin typeface="+mj-lt"/>
            </a:rPr>
            <a:t>Средства из осталих </a:t>
          </a:r>
          <a:r>
            <a:rPr lang="sr-Cyrl-RS" dirty="0" smtClean="0">
              <a:solidFill>
                <a:schemeClr val="bg1"/>
              </a:solidFill>
              <a:latin typeface="+mj-lt"/>
            </a:rPr>
            <a:t>извора </a:t>
          </a:r>
          <a:r>
            <a:rPr lang="sr-Latn-RS" dirty="0" smtClean="0">
              <a:solidFill>
                <a:schemeClr val="bg1"/>
              </a:solidFill>
              <a:latin typeface="+mj-lt"/>
            </a:rPr>
            <a:t>157.088.837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16C36D11-8C3A-418B-89AD-79984C43541D}" type="parTrans" cxnId="{102028BE-B492-4CC2-B891-2B4A0D121B22}">
      <dgm:prSet/>
      <dgm:spPr/>
      <dgm:t>
        <a:bodyPr/>
        <a:lstStyle/>
        <a:p>
          <a:endParaRPr lang="en-US"/>
        </a:p>
      </dgm:t>
    </dgm:pt>
    <dgm:pt modelId="{E3D49EE4-B8C9-4269-B149-653B95D47416}" type="sibTrans" cxnId="{102028BE-B492-4CC2-B891-2B4A0D121B22}">
      <dgm:prSet/>
      <dgm:spPr/>
      <dgm:t>
        <a:bodyPr/>
        <a:lstStyle/>
        <a:p>
          <a:endParaRPr lang="en-US"/>
        </a:p>
      </dgm:t>
    </dgm:pt>
    <dgm:pt modelId="{688A0EC4-0F6D-4987-959D-CA5F27B3CF24}" type="pres">
      <dgm:prSet presAssocID="{028ECFAC-63B3-40F0-9E03-B31D365E432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6E659A-663E-485D-BF89-FD74BE74A5C4}" type="pres">
      <dgm:prSet presAssocID="{1F884CF4-1E4C-423F-AE7B-0BAC3D97360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8071E-3EA3-4945-922C-AE021F34276A}" type="pres">
      <dgm:prSet presAssocID="{1B723845-E0D1-4671-AE0F-32E0821595D7}" presName="spacerL" presStyleCnt="0"/>
      <dgm:spPr/>
    </dgm:pt>
    <dgm:pt modelId="{98F3E7AB-6934-48FA-B82F-FBEAF1B2375D}" type="pres">
      <dgm:prSet presAssocID="{1B723845-E0D1-4671-AE0F-32E0821595D7}" presName="sibTrans" presStyleLbl="sibTrans2D1" presStyleIdx="0" presStyleCnt="3"/>
      <dgm:spPr/>
      <dgm:t>
        <a:bodyPr/>
        <a:lstStyle/>
        <a:p>
          <a:endParaRPr lang="en-US"/>
        </a:p>
      </dgm:t>
    </dgm:pt>
    <dgm:pt modelId="{F9CA65E4-8785-4412-A513-0A2695416EE5}" type="pres">
      <dgm:prSet presAssocID="{1B723845-E0D1-4671-AE0F-32E0821595D7}" presName="spacerR" presStyleCnt="0"/>
      <dgm:spPr/>
    </dgm:pt>
    <dgm:pt modelId="{2F60A798-586E-4E47-B649-25F047F36835}" type="pres">
      <dgm:prSet presAssocID="{258C614E-C25D-47E8-BC69-ECC42BFEC5C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0D06A4-272D-4E58-B7CB-EB8C424E859B}" type="pres">
      <dgm:prSet presAssocID="{44AA7FFE-EC5D-4B4A-A884-0D1E57526835}" presName="spacerL" presStyleCnt="0"/>
      <dgm:spPr/>
    </dgm:pt>
    <dgm:pt modelId="{41F09F99-3DCC-47E4-9188-F7D103A1F6E3}" type="pres">
      <dgm:prSet presAssocID="{44AA7FFE-EC5D-4B4A-A884-0D1E5752683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015C141-867A-4124-B290-CA1BB3474B22}" type="pres">
      <dgm:prSet presAssocID="{44AA7FFE-EC5D-4B4A-A884-0D1E57526835}" presName="spacerR" presStyleCnt="0"/>
      <dgm:spPr/>
    </dgm:pt>
    <dgm:pt modelId="{6C1FFF0F-B1A4-4C41-B9D3-30452A0DFA4B}" type="pres">
      <dgm:prSet presAssocID="{567740A1-931A-404E-B8A7-DCAB60009AEA}" presName="node" presStyleLbl="node1" presStyleIdx="2" presStyleCnt="4" custScaleX="130342" custScaleY="84618" custLinFactX="132062" custLinFactNeighborX="200000" custLinFactNeighborY="48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E35084-2DEE-4C9C-8259-DF4374B4BFC7}" type="pres">
      <dgm:prSet presAssocID="{097825AB-8F2B-4EF3-ABE1-7DCEF8027B99}" presName="spacerL" presStyleCnt="0"/>
      <dgm:spPr/>
    </dgm:pt>
    <dgm:pt modelId="{4F4F87F2-8514-4849-B974-53331EFFA6A3}" type="pres">
      <dgm:prSet presAssocID="{097825AB-8F2B-4EF3-ABE1-7DCEF8027B99}" presName="sibTrans" presStyleLbl="sibTrans2D1" presStyleIdx="2" presStyleCnt="3" custLinFactX="-66105" custLinFactNeighborX="-100000" custLinFactNeighborY="1705"/>
      <dgm:spPr/>
      <dgm:t>
        <a:bodyPr/>
        <a:lstStyle/>
        <a:p>
          <a:endParaRPr lang="en-US"/>
        </a:p>
      </dgm:t>
    </dgm:pt>
    <dgm:pt modelId="{DB23206D-9806-4AA8-923C-592167F0D1C1}" type="pres">
      <dgm:prSet presAssocID="{097825AB-8F2B-4EF3-ABE1-7DCEF8027B99}" presName="spacerR" presStyleCnt="0"/>
      <dgm:spPr/>
    </dgm:pt>
    <dgm:pt modelId="{A6BD896E-4D4C-4AE1-9C22-3ED8631C5A0A}" type="pres">
      <dgm:prSet presAssocID="{1BFF2E57-C3C3-41C5-AD27-AD5B38758512}" presName="node" presStyleLbl="node1" presStyleIdx="3" presStyleCnt="4" custScaleX="96115" custScaleY="96476" custLinFactX="-199529" custLinFactNeighborX="-200000" custLinFactNeighborY="-10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B4000BB-3791-4396-8629-CB0107D7AA71}" type="presOf" srcId="{44AA7FFE-EC5D-4B4A-A884-0D1E57526835}" destId="{41F09F99-3DCC-47E4-9188-F7D103A1F6E3}" srcOrd="0" destOrd="0" presId="urn:microsoft.com/office/officeart/2005/8/layout/equation1"/>
    <dgm:cxn modelId="{9558EE0E-3B64-4B05-A389-47C9D616B31E}" type="presOf" srcId="{1F884CF4-1E4C-423F-AE7B-0BAC3D97360D}" destId="{D96E659A-663E-485D-BF89-FD74BE74A5C4}" srcOrd="0" destOrd="0" presId="urn:microsoft.com/office/officeart/2005/8/layout/equation1"/>
    <dgm:cxn modelId="{1BBB800D-0E86-4CFD-9372-86622DE8CF36}" type="presOf" srcId="{258C614E-C25D-47E8-BC69-ECC42BFEC5CC}" destId="{2F60A798-586E-4E47-B649-25F047F36835}" srcOrd="0" destOrd="0" presId="urn:microsoft.com/office/officeart/2005/8/layout/equation1"/>
    <dgm:cxn modelId="{CBBE3F64-1157-4821-AF8F-F118C3846AEB}" type="presOf" srcId="{097825AB-8F2B-4EF3-ABE1-7DCEF8027B99}" destId="{4F4F87F2-8514-4849-B974-53331EFFA6A3}" srcOrd="0" destOrd="0" presId="urn:microsoft.com/office/officeart/2005/8/layout/equation1"/>
    <dgm:cxn modelId="{B1A00774-0D3C-406F-9413-9997B0306F44}" srcId="{028ECFAC-63B3-40F0-9E03-B31D365E432C}" destId="{567740A1-931A-404E-B8A7-DCAB60009AEA}" srcOrd="2" destOrd="0" parTransId="{0643A071-2AC8-4124-916D-3A8BE5775A6D}" sibTransId="{097825AB-8F2B-4EF3-ABE1-7DCEF8027B99}"/>
    <dgm:cxn modelId="{9FE065B6-BAF0-45E0-96C4-FBC1763BA102}" srcId="{028ECFAC-63B3-40F0-9E03-B31D365E432C}" destId="{258C614E-C25D-47E8-BC69-ECC42BFEC5CC}" srcOrd="1" destOrd="0" parTransId="{0EE00226-4F18-428E-857D-BB8AB5FED661}" sibTransId="{44AA7FFE-EC5D-4B4A-A884-0D1E57526835}"/>
    <dgm:cxn modelId="{28684D55-112B-4AB2-85F9-1220285A46B8}" type="presOf" srcId="{1BFF2E57-C3C3-41C5-AD27-AD5B38758512}" destId="{A6BD896E-4D4C-4AE1-9C22-3ED8631C5A0A}" srcOrd="0" destOrd="0" presId="urn:microsoft.com/office/officeart/2005/8/layout/equation1"/>
    <dgm:cxn modelId="{65C14E0A-DD81-4FB3-BA17-08E9B7C719BE}" type="presOf" srcId="{028ECFAC-63B3-40F0-9E03-B31D365E432C}" destId="{688A0EC4-0F6D-4987-959D-CA5F27B3CF24}" srcOrd="0" destOrd="0" presId="urn:microsoft.com/office/officeart/2005/8/layout/equation1"/>
    <dgm:cxn modelId="{70C4B168-53EF-4508-8C4E-A3F87A5F97DE}" srcId="{028ECFAC-63B3-40F0-9E03-B31D365E432C}" destId="{1F884CF4-1E4C-423F-AE7B-0BAC3D97360D}" srcOrd="0" destOrd="0" parTransId="{B54F7004-6983-4114-82DE-5ADF4FEF4D02}" sibTransId="{1B723845-E0D1-4671-AE0F-32E0821595D7}"/>
    <dgm:cxn modelId="{102028BE-B492-4CC2-B891-2B4A0D121B22}" srcId="{028ECFAC-63B3-40F0-9E03-B31D365E432C}" destId="{1BFF2E57-C3C3-41C5-AD27-AD5B38758512}" srcOrd="3" destOrd="0" parTransId="{16C36D11-8C3A-418B-89AD-79984C43541D}" sibTransId="{E3D49EE4-B8C9-4269-B149-653B95D47416}"/>
    <dgm:cxn modelId="{BAEB1DCA-B694-43AA-8D48-CAB3A54F0C31}" type="presOf" srcId="{567740A1-931A-404E-B8A7-DCAB60009AEA}" destId="{6C1FFF0F-B1A4-4C41-B9D3-30452A0DFA4B}" srcOrd="0" destOrd="0" presId="urn:microsoft.com/office/officeart/2005/8/layout/equation1"/>
    <dgm:cxn modelId="{9FC40781-3C77-44CB-8B4F-9848C0FAADA7}" type="presOf" srcId="{1B723845-E0D1-4671-AE0F-32E0821595D7}" destId="{98F3E7AB-6934-48FA-B82F-FBEAF1B2375D}" srcOrd="0" destOrd="0" presId="urn:microsoft.com/office/officeart/2005/8/layout/equation1"/>
    <dgm:cxn modelId="{E1FC9230-971F-412A-818D-CF828A963E6D}" type="presParOf" srcId="{688A0EC4-0F6D-4987-959D-CA5F27B3CF24}" destId="{D96E659A-663E-485D-BF89-FD74BE74A5C4}" srcOrd="0" destOrd="0" presId="urn:microsoft.com/office/officeart/2005/8/layout/equation1"/>
    <dgm:cxn modelId="{1A03D029-C285-4232-AE96-CA0CB71F2415}" type="presParOf" srcId="{688A0EC4-0F6D-4987-959D-CA5F27B3CF24}" destId="{BA78071E-3EA3-4945-922C-AE021F34276A}" srcOrd="1" destOrd="0" presId="urn:microsoft.com/office/officeart/2005/8/layout/equation1"/>
    <dgm:cxn modelId="{DFA30109-4C15-4794-AC07-3EFD784DF508}" type="presParOf" srcId="{688A0EC4-0F6D-4987-959D-CA5F27B3CF24}" destId="{98F3E7AB-6934-48FA-B82F-FBEAF1B2375D}" srcOrd="2" destOrd="0" presId="urn:microsoft.com/office/officeart/2005/8/layout/equation1"/>
    <dgm:cxn modelId="{203A1CA1-1220-46A7-BFEF-86EC9C180FE0}" type="presParOf" srcId="{688A0EC4-0F6D-4987-959D-CA5F27B3CF24}" destId="{F9CA65E4-8785-4412-A513-0A2695416EE5}" srcOrd="3" destOrd="0" presId="urn:microsoft.com/office/officeart/2005/8/layout/equation1"/>
    <dgm:cxn modelId="{025D453B-F2E7-4283-87A9-732EA4FD2DBA}" type="presParOf" srcId="{688A0EC4-0F6D-4987-959D-CA5F27B3CF24}" destId="{2F60A798-586E-4E47-B649-25F047F36835}" srcOrd="4" destOrd="0" presId="urn:microsoft.com/office/officeart/2005/8/layout/equation1"/>
    <dgm:cxn modelId="{56EE34E1-4A1B-462A-8570-96474BCC015F}" type="presParOf" srcId="{688A0EC4-0F6D-4987-959D-CA5F27B3CF24}" destId="{F90D06A4-272D-4E58-B7CB-EB8C424E859B}" srcOrd="5" destOrd="0" presId="urn:microsoft.com/office/officeart/2005/8/layout/equation1"/>
    <dgm:cxn modelId="{73312913-13B0-4A41-A9A9-5172642F3AB8}" type="presParOf" srcId="{688A0EC4-0F6D-4987-959D-CA5F27B3CF24}" destId="{41F09F99-3DCC-47E4-9188-F7D103A1F6E3}" srcOrd="6" destOrd="0" presId="urn:microsoft.com/office/officeart/2005/8/layout/equation1"/>
    <dgm:cxn modelId="{CA78226E-E30C-4626-80E7-E2A5F72B867D}" type="presParOf" srcId="{688A0EC4-0F6D-4987-959D-CA5F27B3CF24}" destId="{F015C141-867A-4124-B290-CA1BB3474B22}" srcOrd="7" destOrd="0" presId="urn:microsoft.com/office/officeart/2005/8/layout/equation1"/>
    <dgm:cxn modelId="{0844351D-291E-41D3-98DD-39F973118050}" type="presParOf" srcId="{688A0EC4-0F6D-4987-959D-CA5F27B3CF24}" destId="{6C1FFF0F-B1A4-4C41-B9D3-30452A0DFA4B}" srcOrd="8" destOrd="0" presId="urn:microsoft.com/office/officeart/2005/8/layout/equation1"/>
    <dgm:cxn modelId="{E61DC14E-9E05-4137-8B99-D98C15EFBF05}" type="presParOf" srcId="{688A0EC4-0F6D-4987-959D-CA5F27B3CF24}" destId="{50E35084-2DEE-4C9C-8259-DF4374B4BFC7}" srcOrd="9" destOrd="0" presId="urn:microsoft.com/office/officeart/2005/8/layout/equation1"/>
    <dgm:cxn modelId="{F41A57F9-5268-431D-B4E6-52A97B506FEF}" type="presParOf" srcId="{688A0EC4-0F6D-4987-959D-CA5F27B3CF24}" destId="{4F4F87F2-8514-4849-B974-53331EFFA6A3}" srcOrd="10" destOrd="0" presId="urn:microsoft.com/office/officeart/2005/8/layout/equation1"/>
    <dgm:cxn modelId="{7A77EEE6-42EE-4D72-9D6A-C0E6021C96CD}" type="presParOf" srcId="{688A0EC4-0F6D-4987-959D-CA5F27B3CF24}" destId="{DB23206D-9806-4AA8-923C-592167F0D1C1}" srcOrd="11" destOrd="0" presId="urn:microsoft.com/office/officeart/2005/8/layout/equation1"/>
    <dgm:cxn modelId="{21A2ED6F-6814-4BB9-A772-2376AAF9BDCD}" type="presParOf" srcId="{688A0EC4-0F6D-4987-959D-CA5F27B3CF24}" destId="{A6BD896E-4D4C-4AE1-9C22-3ED8631C5A0A}" srcOrd="12" destOrd="0" presId="urn:microsoft.com/office/officeart/2005/8/layout/equation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91C1FF8-D24B-462D-B13F-4086A7342655}" type="doc">
      <dgm:prSet loTypeId="urn:microsoft.com/office/officeart/2005/8/layout/radial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275D6C-D470-4E2E-96F8-239EECE5D634}">
      <dgm:prSet phldrT="[Text]"/>
      <dgm:spPr/>
      <dgm:t>
        <a:bodyPr/>
        <a:lstStyle/>
        <a:p>
          <a:pPr algn="ctr"/>
          <a:r>
            <a:rPr lang="sr-Cyrl-RS" dirty="0" smtClean="0">
              <a:latin typeface="+mj-lt"/>
            </a:rPr>
            <a:t> Приходи и примања буџета  </a:t>
          </a:r>
          <a:r>
            <a:rPr lang="sr-Latn-RS" dirty="0" smtClean="0">
              <a:latin typeface="+mj-lt"/>
            </a:rPr>
            <a:t>2.940.672.304</a:t>
          </a:r>
          <a:r>
            <a:rPr lang="sr-Cyrl-RS" dirty="0" smtClean="0">
              <a:latin typeface="+mj-lt"/>
            </a:rPr>
            <a:t> </a:t>
          </a:r>
          <a:r>
            <a:rPr lang="sr-Cyrl-RS" dirty="0">
              <a:latin typeface="+mj-lt"/>
            </a:rPr>
            <a:t>динара</a:t>
          </a:r>
          <a:endParaRPr lang="en-US" dirty="0">
            <a:latin typeface="+mj-lt"/>
          </a:endParaRPr>
        </a:p>
      </dgm:t>
    </dgm:pt>
    <dgm:pt modelId="{C3508CD6-4178-4856-A1A5-59121457A236}" type="par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5344238D-D1B6-460D-9BE4-114CABEA8131}" type="sib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DB1A1606-130D-4B45-9553-0A0B804495DF}">
      <dgm:prSet phldrT="[Text]"/>
      <dgm:spPr/>
      <dgm:t>
        <a:bodyPr/>
        <a:lstStyle/>
        <a:p>
          <a:pPr algn="ctr"/>
          <a:r>
            <a:rPr lang="sr-Cyrl-RS" dirty="0" smtClean="0">
              <a:latin typeface="+mj-lt"/>
            </a:rPr>
            <a:t>Приходи од  пореза  </a:t>
          </a:r>
          <a:r>
            <a:rPr lang="sr-Latn-RS" dirty="0" smtClean="0">
              <a:latin typeface="+mj-lt"/>
            </a:rPr>
            <a:t>1.434.980.000</a:t>
          </a:r>
          <a:r>
            <a:rPr lang="sr-Cyrl-RS" dirty="0" smtClean="0">
              <a:latin typeface="+mj-lt"/>
            </a:rPr>
            <a:t>      динара</a:t>
          </a:r>
          <a:endParaRPr lang="en-US" dirty="0">
            <a:latin typeface="+mj-lt"/>
          </a:endParaRPr>
        </a:p>
      </dgm:t>
    </dgm:pt>
    <dgm:pt modelId="{E71C9696-7619-4519-B8E6-F2196E95C10E}" type="par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411BF947-09C5-4608-92FF-81B3B11A697B}" type="sib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AEA7499A-114B-4146-9776-CDD8ACEC6B39}">
      <dgm:prSet phldrT="[Text]"/>
      <dgm:spPr/>
      <dgm:t>
        <a:bodyPr/>
        <a:lstStyle/>
        <a:p>
          <a:pPr algn="ctr"/>
          <a:r>
            <a:rPr lang="sr-Cyrl-RS" dirty="0" smtClean="0">
              <a:latin typeface="+mj-lt"/>
            </a:rPr>
            <a:t>Трансфери </a:t>
          </a:r>
          <a:r>
            <a:rPr lang="sr-Latn-RS" dirty="0" smtClean="0">
              <a:latin typeface="+mj-lt"/>
            </a:rPr>
            <a:t>1.154.226.404</a:t>
          </a:r>
        </a:p>
        <a:p>
          <a:pPr algn="ctr"/>
          <a:r>
            <a:rPr lang="sr-Cyrl-RS" dirty="0" smtClean="0">
              <a:latin typeface="+mj-lt"/>
            </a:rPr>
            <a:t>динара</a:t>
          </a:r>
          <a:endParaRPr lang="en-US" dirty="0">
            <a:latin typeface="+mj-lt"/>
          </a:endParaRPr>
        </a:p>
      </dgm:t>
    </dgm:pt>
    <dgm:pt modelId="{3756029C-568E-4504-8660-3DE9F861C604}" type="par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FB33CDA3-B14A-45E1-8720-9AFFB02CF5C0}" type="sib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BF71EFAE-EC9F-46E9-BD2A-1686637595DA}">
      <dgm:prSet phldrT="[Text]"/>
      <dgm:spPr/>
      <dgm:t>
        <a:bodyPr/>
        <a:lstStyle/>
        <a:p>
          <a:pPr algn="ctr"/>
          <a:r>
            <a:rPr lang="sr-Latn-RS" dirty="0" smtClean="0">
              <a:latin typeface="+mj-lt"/>
            </a:rPr>
            <a:t>O</a:t>
          </a:r>
          <a:r>
            <a:rPr lang="sr-Cyrl-RS" dirty="0" smtClean="0">
              <a:latin typeface="+mj-lt"/>
            </a:rPr>
            <a:t>стали  приходи   </a:t>
          </a:r>
          <a:r>
            <a:rPr lang="sr-Latn-RS" dirty="0" smtClean="0">
              <a:latin typeface="+mj-lt"/>
            </a:rPr>
            <a:t>163.910.904</a:t>
          </a:r>
          <a:r>
            <a:rPr lang="sr-Cyrl-RS" dirty="0" smtClean="0">
              <a:latin typeface="+mj-lt"/>
            </a:rPr>
            <a:t> динара</a:t>
          </a:r>
          <a:endParaRPr lang="en-US" dirty="0">
            <a:latin typeface="+mj-lt"/>
          </a:endParaRPr>
        </a:p>
      </dgm:t>
    </dgm:pt>
    <dgm:pt modelId="{C16FE7E0-0CCD-40DA-AE7B-F518D75734AD}" type="par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83F53DA1-8C67-4AF5-A20A-9CEC6105D842}" type="sib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40EF3D92-C4CB-4CBC-8AED-087234C53764}">
      <dgm:prSet phldrT="[Text]"/>
      <dgm:spPr/>
      <dgm:t>
        <a:bodyPr/>
        <a:lstStyle/>
        <a:p>
          <a:pPr algn="ctr"/>
          <a:r>
            <a:rPr lang="sr-Cyrl-RS" dirty="0">
              <a:latin typeface="+mj-lt"/>
            </a:rPr>
            <a:t>Примања од продаје нефинансијске имовине </a:t>
          </a:r>
          <a:r>
            <a:rPr lang="sr-Cyrl-RS" dirty="0" smtClean="0">
              <a:latin typeface="+mj-lt"/>
            </a:rPr>
            <a:t>20.050.000 динара</a:t>
          </a:r>
          <a:endParaRPr lang="en-US" dirty="0">
            <a:latin typeface="+mj-lt"/>
          </a:endParaRPr>
        </a:p>
      </dgm:t>
    </dgm:pt>
    <dgm:pt modelId="{4FA9126D-361B-4DA5-854C-1DB4EE314D93}" type="par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DCC66F39-0032-4915-A732-5C415659FF68}" type="sib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920F0D4F-6C4C-4BE8-9363-F48FBF034871}">
      <dgm:prSet phldrT="[Text]"/>
      <dgm:spPr/>
      <dgm:t>
        <a:bodyPr/>
        <a:lstStyle/>
        <a:p>
          <a:pPr algn="ctr"/>
          <a:r>
            <a:rPr lang="sr-Cyrl-RS" dirty="0" smtClean="0">
              <a:latin typeface="+mj-lt"/>
            </a:rPr>
            <a:t>Примања од продаје финансијске имовине  10.000 динара</a:t>
          </a:r>
          <a:endParaRPr lang="en-US" dirty="0">
            <a:latin typeface="+mj-lt"/>
          </a:endParaRPr>
        </a:p>
      </dgm:t>
    </dgm:pt>
    <dgm:pt modelId="{43AA7920-B602-4336-8E46-A663A1629DDB}" type="par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5F9FEDD2-AAF1-4278-94C9-B59264FA9EB9}" type="sib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15426A40-9AD2-4153-8230-E20BC4B11534}">
      <dgm:prSet phldrT="[Text]" custT="1"/>
      <dgm:spPr/>
      <dgm:t>
        <a:bodyPr/>
        <a:lstStyle/>
        <a:p>
          <a:pPr algn="ctr"/>
          <a:r>
            <a:rPr lang="sr-Cyrl-RS" sz="1000" dirty="0">
              <a:latin typeface="+mj-lt"/>
            </a:rPr>
            <a:t>Пренета средства из ранијих година</a:t>
          </a:r>
          <a:r>
            <a:rPr lang="sr-Latn-RS" sz="1000" dirty="0">
              <a:latin typeface="+mj-lt"/>
            </a:rPr>
            <a:t> </a:t>
          </a:r>
          <a:r>
            <a:rPr lang="sr-Cyrl-RS" sz="1000" dirty="0" smtClean="0">
              <a:latin typeface="+mj-lt"/>
            </a:rPr>
            <a:t>167.494.996</a:t>
          </a:r>
          <a:r>
            <a:rPr lang="sr-Latn-RS" sz="1000" dirty="0" smtClean="0">
              <a:latin typeface="+mj-lt"/>
            </a:rPr>
            <a:t> </a:t>
          </a:r>
          <a:r>
            <a:rPr lang="sr-Cyrl-RS" sz="1000" dirty="0">
              <a:latin typeface="+mj-lt"/>
            </a:rPr>
            <a:t>динара</a:t>
          </a:r>
          <a:endParaRPr lang="en-US" sz="1000" dirty="0">
            <a:latin typeface="+mj-lt"/>
          </a:endParaRPr>
        </a:p>
      </dgm:t>
    </dgm:pt>
    <dgm:pt modelId="{A1307EAF-2414-4AFE-BE82-97C79333BAA9}" type="par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869B992E-498B-4FBD-AA48-03E5171031C9}" type="sib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E6763EE5-8DA4-47FB-A886-915FA197CAD0}" type="pres">
      <dgm:prSet presAssocID="{691C1FF8-D24B-462D-B13F-4086A734265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B746E2-D736-4446-8093-C865FE09A112}" type="pres">
      <dgm:prSet presAssocID="{691C1FF8-D24B-462D-B13F-4086A7342655}" presName="radial" presStyleCnt="0">
        <dgm:presLayoutVars>
          <dgm:animLvl val="ctr"/>
        </dgm:presLayoutVars>
      </dgm:prSet>
      <dgm:spPr/>
      <dgm:t>
        <a:bodyPr/>
        <a:lstStyle/>
        <a:p>
          <a:endParaRPr lang="en-US"/>
        </a:p>
      </dgm:t>
    </dgm:pt>
    <dgm:pt modelId="{AFBC9C78-4E8A-498B-ACC1-DC2EFA6E3D36}" type="pres">
      <dgm:prSet presAssocID="{43275D6C-D470-4E2E-96F8-239EECE5D634}" presName="centerShape" presStyleLbl="vennNode1" presStyleIdx="0" presStyleCnt="7"/>
      <dgm:spPr/>
      <dgm:t>
        <a:bodyPr/>
        <a:lstStyle/>
        <a:p>
          <a:endParaRPr lang="en-US"/>
        </a:p>
      </dgm:t>
    </dgm:pt>
    <dgm:pt modelId="{63432802-399F-407F-AC10-7219543A0326}" type="pres">
      <dgm:prSet presAssocID="{DB1A1606-130D-4B45-9553-0A0B804495DF}" presName="node" presStyleLbl="vennNode1" presStyleIdx="1" presStyleCnt="7" custRadScaleRad="100313" custRadScaleInc="9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BFEB2-6844-4A2C-8DC2-780280CBA079}" type="pres">
      <dgm:prSet presAssocID="{AEA7499A-114B-4146-9776-CDD8ACEC6B39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DE88A7-5745-4E4F-A7A8-F71A4DA0D5F2}" type="pres">
      <dgm:prSet presAssocID="{BF71EFAE-EC9F-46E9-BD2A-1686637595DA}" presName="node" presStyleLbl="vennNode1" presStyleIdx="3" presStyleCnt="7" custRadScaleRad="100226" custRadScaleInc="-10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DE4213-15E1-4436-8045-C055E8A54EDE}" type="pres">
      <dgm:prSet presAssocID="{40EF3D92-C4CB-4CBC-8AED-087234C53764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CFC9CD-FF79-40EF-A271-A8DBB0423AC2}" type="pres">
      <dgm:prSet presAssocID="{920F0D4F-6C4C-4BE8-9363-F48FBF034871}" presName="node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69A2CE-A671-47B5-8CD8-544465E52E9C}" type="pres">
      <dgm:prSet presAssocID="{15426A40-9AD2-4153-8230-E20BC4B11534}" presName="node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83E150-3FE5-4EEC-8CBA-E57458820650}" type="presOf" srcId="{DB1A1606-130D-4B45-9553-0A0B804495DF}" destId="{63432802-399F-407F-AC10-7219543A0326}" srcOrd="0" destOrd="0" presId="urn:microsoft.com/office/officeart/2005/8/layout/radial3"/>
    <dgm:cxn modelId="{A42B6C27-2636-4275-A1CE-AC5F0B48D3B8}" type="presOf" srcId="{920F0D4F-6C4C-4BE8-9363-F48FBF034871}" destId="{91CFC9CD-FF79-40EF-A271-A8DBB0423AC2}" srcOrd="0" destOrd="0" presId="urn:microsoft.com/office/officeart/2005/8/layout/radial3"/>
    <dgm:cxn modelId="{72EA3587-932B-4810-997C-DB062E3570AF}" srcId="{43275D6C-D470-4E2E-96F8-239EECE5D634}" destId="{AEA7499A-114B-4146-9776-CDD8ACEC6B39}" srcOrd="1" destOrd="0" parTransId="{3756029C-568E-4504-8660-3DE9F861C604}" sibTransId="{FB33CDA3-B14A-45E1-8720-9AFFB02CF5C0}"/>
    <dgm:cxn modelId="{09B198C8-E6EF-4BF2-B04A-98A7D3B82C52}" srcId="{43275D6C-D470-4E2E-96F8-239EECE5D634}" destId="{15426A40-9AD2-4153-8230-E20BC4B11534}" srcOrd="5" destOrd="0" parTransId="{A1307EAF-2414-4AFE-BE82-97C79333BAA9}" sibTransId="{869B992E-498B-4FBD-AA48-03E5171031C9}"/>
    <dgm:cxn modelId="{D6329AC6-3B0E-43AC-A80B-4C4C6B149055}" type="presOf" srcId="{AEA7499A-114B-4146-9776-CDD8ACEC6B39}" destId="{449BFEB2-6844-4A2C-8DC2-780280CBA079}" srcOrd="0" destOrd="0" presId="urn:microsoft.com/office/officeart/2005/8/layout/radial3"/>
    <dgm:cxn modelId="{E91D5090-0D92-42B7-9D4F-F91AB585D7A9}" srcId="{43275D6C-D470-4E2E-96F8-239EECE5D634}" destId="{BF71EFAE-EC9F-46E9-BD2A-1686637595DA}" srcOrd="2" destOrd="0" parTransId="{C16FE7E0-0CCD-40DA-AE7B-F518D75734AD}" sibTransId="{83F53DA1-8C67-4AF5-A20A-9CEC6105D842}"/>
    <dgm:cxn modelId="{45D8FECE-79C6-4C7F-A83A-A6E70B86E3EE}" type="presOf" srcId="{40EF3D92-C4CB-4CBC-8AED-087234C53764}" destId="{72DE4213-15E1-4436-8045-C055E8A54EDE}" srcOrd="0" destOrd="0" presId="urn:microsoft.com/office/officeart/2005/8/layout/radial3"/>
    <dgm:cxn modelId="{5FDBEAB5-8D3A-4909-BA68-32AEBBDBD610}" type="presOf" srcId="{BF71EFAE-EC9F-46E9-BD2A-1686637595DA}" destId="{9DDE88A7-5745-4E4F-A7A8-F71A4DA0D5F2}" srcOrd="0" destOrd="0" presId="urn:microsoft.com/office/officeart/2005/8/layout/radial3"/>
    <dgm:cxn modelId="{705D8BCA-A875-424B-917F-D801608B9607}" srcId="{43275D6C-D470-4E2E-96F8-239EECE5D634}" destId="{920F0D4F-6C4C-4BE8-9363-F48FBF034871}" srcOrd="4" destOrd="0" parTransId="{43AA7920-B602-4336-8E46-A663A1629DDB}" sibTransId="{5F9FEDD2-AAF1-4278-94C9-B59264FA9EB9}"/>
    <dgm:cxn modelId="{ED0CB2DE-376A-4FD4-B9AA-23747434F923}" type="presOf" srcId="{43275D6C-D470-4E2E-96F8-239EECE5D634}" destId="{AFBC9C78-4E8A-498B-ACC1-DC2EFA6E3D36}" srcOrd="0" destOrd="0" presId="urn:microsoft.com/office/officeart/2005/8/layout/radial3"/>
    <dgm:cxn modelId="{352C831E-5F27-4CEA-B329-F961BC5C1E53}" srcId="{43275D6C-D470-4E2E-96F8-239EECE5D634}" destId="{40EF3D92-C4CB-4CBC-8AED-087234C53764}" srcOrd="3" destOrd="0" parTransId="{4FA9126D-361B-4DA5-854C-1DB4EE314D93}" sibTransId="{DCC66F39-0032-4915-A732-5C415659FF68}"/>
    <dgm:cxn modelId="{0AC9C91C-155D-46F0-9E26-33B93E5E0E08}" srcId="{691C1FF8-D24B-462D-B13F-4086A7342655}" destId="{43275D6C-D470-4E2E-96F8-239EECE5D634}" srcOrd="0" destOrd="0" parTransId="{C3508CD6-4178-4856-A1A5-59121457A236}" sibTransId="{5344238D-D1B6-460D-9BE4-114CABEA8131}"/>
    <dgm:cxn modelId="{74724266-8259-48F5-B2FF-E5B297656C28}" type="presOf" srcId="{15426A40-9AD2-4153-8230-E20BC4B11534}" destId="{FC69A2CE-A671-47B5-8CD8-544465E52E9C}" srcOrd="0" destOrd="0" presId="urn:microsoft.com/office/officeart/2005/8/layout/radial3"/>
    <dgm:cxn modelId="{8DDA3E00-731C-4A18-9115-B59AF995D68E}" srcId="{43275D6C-D470-4E2E-96F8-239EECE5D634}" destId="{DB1A1606-130D-4B45-9553-0A0B804495DF}" srcOrd="0" destOrd="0" parTransId="{E71C9696-7619-4519-B8E6-F2196E95C10E}" sibTransId="{411BF947-09C5-4608-92FF-81B3B11A697B}"/>
    <dgm:cxn modelId="{816C3DD6-C77B-4B91-9C94-9646CC26D5A0}" type="presOf" srcId="{691C1FF8-D24B-462D-B13F-4086A7342655}" destId="{E6763EE5-8DA4-47FB-A886-915FA197CAD0}" srcOrd="0" destOrd="0" presId="urn:microsoft.com/office/officeart/2005/8/layout/radial3"/>
    <dgm:cxn modelId="{57F9E409-0BA1-4329-814D-BFF38A7177BC}" type="presParOf" srcId="{E6763EE5-8DA4-47FB-A886-915FA197CAD0}" destId="{1FB746E2-D736-4446-8093-C865FE09A112}" srcOrd="0" destOrd="0" presId="urn:microsoft.com/office/officeart/2005/8/layout/radial3"/>
    <dgm:cxn modelId="{7D85A5A1-3039-40A3-88A3-7B7035DED8F8}" type="presParOf" srcId="{1FB746E2-D736-4446-8093-C865FE09A112}" destId="{AFBC9C78-4E8A-498B-ACC1-DC2EFA6E3D36}" srcOrd="0" destOrd="0" presId="urn:microsoft.com/office/officeart/2005/8/layout/radial3"/>
    <dgm:cxn modelId="{64DB6296-AAB2-4C53-AEBA-1D73C42DF755}" type="presParOf" srcId="{1FB746E2-D736-4446-8093-C865FE09A112}" destId="{63432802-399F-407F-AC10-7219543A0326}" srcOrd="1" destOrd="0" presId="urn:microsoft.com/office/officeart/2005/8/layout/radial3"/>
    <dgm:cxn modelId="{30167C84-F45B-4B15-AD33-DF1B4DD5DE56}" type="presParOf" srcId="{1FB746E2-D736-4446-8093-C865FE09A112}" destId="{449BFEB2-6844-4A2C-8DC2-780280CBA079}" srcOrd="2" destOrd="0" presId="urn:microsoft.com/office/officeart/2005/8/layout/radial3"/>
    <dgm:cxn modelId="{7F4AB695-E53B-4203-9808-5791289D9E2A}" type="presParOf" srcId="{1FB746E2-D736-4446-8093-C865FE09A112}" destId="{9DDE88A7-5745-4E4F-A7A8-F71A4DA0D5F2}" srcOrd="3" destOrd="0" presId="urn:microsoft.com/office/officeart/2005/8/layout/radial3"/>
    <dgm:cxn modelId="{E3F32F16-B414-4AA7-941A-4E8A6440A2A7}" type="presParOf" srcId="{1FB746E2-D736-4446-8093-C865FE09A112}" destId="{72DE4213-15E1-4436-8045-C055E8A54EDE}" srcOrd="4" destOrd="0" presId="urn:microsoft.com/office/officeart/2005/8/layout/radial3"/>
    <dgm:cxn modelId="{A7FDC997-5B9A-46EE-99FC-236E35845BE5}" type="presParOf" srcId="{1FB746E2-D736-4446-8093-C865FE09A112}" destId="{91CFC9CD-FF79-40EF-A271-A8DBB0423AC2}" srcOrd="5" destOrd="0" presId="urn:microsoft.com/office/officeart/2005/8/layout/radial3"/>
    <dgm:cxn modelId="{84B390AB-3A8E-43AE-9E4B-92CB5EF8805F}" type="presParOf" srcId="{1FB746E2-D736-4446-8093-C865FE09A112}" destId="{FC69A2CE-A671-47B5-8CD8-544465E52E9C}" srcOrd="6" destOrd="0" presId="urn:microsoft.com/office/officeart/2005/8/layout/radial3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Расходи за </a:t>
          </a:r>
          <a:r>
            <a:rPr lang="sr-Cyrl-RS" b="1" dirty="0">
              <a:latin typeface="+mj-lt"/>
            </a:rPr>
            <a:t>запослене</a:t>
          </a:r>
          <a:endParaRPr lang="en-US" b="1" dirty="0">
            <a:latin typeface="+mj-lt"/>
          </a:endParaRPr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gradFill flip="none" rotWithShape="0">
          <a:gsLst>
            <a:gs pos="0">
              <a:srgbClr val="0062AC">
                <a:tint val="66000"/>
                <a:satMod val="160000"/>
              </a:srgbClr>
            </a:gs>
            <a:gs pos="50000">
              <a:srgbClr val="0062AC">
                <a:tint val="44500"/>
                <a:satMod val="160000"/>
              </a:srgbClr>
            </a:gs>
            <a:gs pos="100000">
              <a:srgbClr val="0062AC">
                <a:tint val="23500"/>
                <a:satMod val="160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sr-Cyrl-RS" sz="1400" b="1" dirty="0">
              <a:latin typeface="+mj-lt"/>
            </a:rPr>
            <a:t>Расходи за запослене </a:t>
          </a:r>
          <a:r>
            <a:rPr lang="sr-Cyrl-RS" sz="1400" dirty="0">
              <a:latin typeface="+mj-lt"/>
            </a:rPr>
            <a:t>представљају све трошкове за запослене, како у управи тако и код буџетских корисника</a:t>
          </a:r>
          <a:endParaRPr lang="en-US" sz="1400" dirty="0">
            <a:latin typeface="+mj-lt"/>
          </a:endParaRPr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r>
            <a:rPr lang="sr-Cyrl-RS" b="1" dirty="0"/>
            <a:t>Коришћење роба и </a:t>
          </a:r>
          <a:r>
            <a:rPr lang="sr-Cyrl-RS" b="1" dirty="0">
              <a:latin typeface="+mj-lt"/>
            </a:rPr>
            <a:t>услуга</a:t>
          </a:r>
          <a:r>
            <a:rPr lang="sr-Cyrl-RS" b="1" dirty="0"/>
            <a:t> </a:t>
          </a:r>
          <a:endParaRPr lang="en-US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>
              <a:latin typeface="+mj-lt"/>
            </a:rPr>
            <a:t>Коришћење роба и услуга </a:t>
          </a:r>
          <a:r>
            <a:rPr lang="sr-Cyrl-RS" sz="1400" dirty="0">
              <a:latin typeface="+mj-lt"/>
            </a:rPr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dirty="0">
            <a:latin typeface="+mj-lt"/>
          </a:endParaRPr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Дотације и трансфери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0070C0"/>
        </a:solidFill>
      </dgm:spPr>
      <dgm:t>
        <a:bodyPr/>
        <a:lstStyle/>
        <a:p>
          <a:pPr algn="just"/>
          <a:r>
            <a:rPr lang="sr-Cyrl-RS" sz="1400" b="1" dirty="0">
              <a:latin typeface="+mj-lt"/>
            </a:rPr>
            <a:t>Дотације и трансфери </a:t>
          </a:r>
          <a:r>
            <a:rPr lang="sr-Cyrl-RS" sz="1400" dirty="0">
              <a:latin typeface="+mj-lt"/>
            </a:rPr>
            <a:t>су трошкови које локална самоуправа </a:t>
          </a:r>
          <a:r>
            <a:rPr lang="ru-RU" sz="1400" dirty="0">
              <a:latin typeface="+mj-lt"/>
            </a:rPr>
            <a:t>има за исплату институцијама које су у примарној надлежности централног/покрајинског нивоа</a:t>
          </a:r>
          <a:r>
            <a:rPr lang="sr-Cyrl-RS" sz="1400" dirty="0">
              <a:latin typeface="+mj-lt"/>
            </a:rPr>
            <a:t> као што су школе, центар за социјални рад, дом здравља.</a:t>
          </a:r>
          <a:r>
            <a:rPr lang="en-US" sz="1400" dirty="0">
              <a:latin typeface="+mj-lt"/>
            </a:rPr>
            <a:t> </a:t>
          </a:r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Остали </a:t>
          </a:r>
          <a:r>
            <a:rPr lang="sr-Cyrl-RS" b="1" dirty="0">
              <a:latin typeface="+mj-lt"/>
            </a:rPr>
            <a:t>расходи</a:t>
          </a:r>
          <a:endParaRPr lang="en-US" b="1" dirty="0">
            <a:latin typeface="+mj-lt"/>
          </a:endParaRPr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rgbClr val="0062AC"/>
        </a:solidFill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just"/>
          <a:r>
            <a:rPr lang="sr-Cyrl-RS" sz="1400" b="1" dirty="0">
              <a:latin typeface="+mj-lt"/>
            </a:rPr>
            <a:t>Остали расходи </a:t>
          </a:r>
          <a:r>
            <a:rPr lang="sr-Cyrl-RS" sz="1400" dirty="0">
              <a:latin typeface="+mj-lt"/>
            </a:rPr>
            <a:t>обухватају дотације невладиним организацијама, порезе, таксе, новчане казне.</a:t>
          </a:r>
          <a:endParaRPr lang="en-US" sz="1400" dirty="0">
            <a:latin typeface="+mj-lt"/>
          </a:endParaRPr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>
              <a:latin typeface="+mj-lt"/>
            </a:rPr>
            <a:t>Субвенције</a:t>
          </a:r>
          <a:endParaRPr lang="en-US" b="1" dirty="0">
            <a:latin typeface="+mj-lt"/>
          </a:endParaRPr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400" b="1" dirty="0"/>
            <a:t>Субвенције</a:t>
          </a:r>
          <a:r>
            <a:rPr lang="ru-RU" sz="1400" dirty="0"/>
            <a:t> сe одобравају за функционисање међумесног превоза и  пољопривредним произвођачима. 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Социјална </a:t>
          </a:r>
          <a:r>
            <a:rPr lang="sr-Cyrl-RS" b="1" dirty="0">
              <a:latin typeface="+mj-lt"/>
            </a:rPr>
            <a:t>заштита</a:t>
          </a:r>
          <a:endParaRPr lang="en-US" b="1" dirty="0">
            <a:latin typeface="+mj-lt"/>
          </a:endParaRPr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sz="1400" b="1" dirty="0">
              <a:latin typeface="+mj-lt"/>
            </a:rPr>
            <a:t>Социјална заштита </a:t>
          </a:r>
          <a:r>
            <a:rPr lang="sr-Cyrl-RS" sz="1400" dirty="0">
              <a:latin typeface="+mj-lt"/>
            </a:rPr>
            <a:t>обухвата све трошкове исплате социјалне помоћи за различите категорије грађана</a:t>
          </a:r>
          <a:r>
            <a:rPr lang="sr-Cyrl-RS" sz="1400" dirty="0"/>
            <a:t>.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48096665-F98A-4372-9642-AA104F5D458A}">
      <dgm:prSet phldrT="[Text]"/>
      <dgm:spPr/>
      <dgm:t>
        <a:bodyPr/>
        <a:lstStyle/>
        <a:p>
          <a:r>
            <a:rPr lang="sr-Cyrl-RS" b="1" dirty="0"/>
            <a:t>Буџетска </a:t>
          </a:r>
          <a:r>
            <a:rPr lang="sr-Cyrl-RS" b="1" dirty="0">
              <a:latin typeface="+mj-lt"/>
            </a:rPr>
            <a:t>резерва</a:t>
          </a:r>
          <a:endParaRPr lang="en-US" b="1" dirty="0">
            <a:latin typeface="+mj-lt"/>
          </a:endParaRPr>
        </a:p>
      </dgm:t>
    </dgm:pt>
    <dgm:pt modelId="{AFDDD8A6-A5D8-4980-A3AD-3612739BB0D6}" type="parTrans" cxnId="{FF60118A-5412-436E-B845-69CD79E57C83}">
      <dgm:prSet/>
      <dgm:spPr/>
      <dgm:t>
        <a:bodyPr/>
        <a:lstStyle/>
        <a:p>
          <a:endParaRPr lang="en-US"/>
        </a:p>
      </dgm:t>
    </dgm:pt>
    <dgm:pt modelId="{5FC22904-D7CC-4648-88EC-995516A10DB1}" type="sibTrans" cxnId="{FF60118A-5412-436E-B845-69CD79E57C83}">
      <dgm:prSet/>
      <dgm:spPr/>
      <dgm:t>
        <a:bodyPr/>
        <a:lstStyle/>
        <a:p>
          <a:endParaRPr lang="en-US"/>
        </a:p>
      </dgm:t>
    </dgm:pt>
    <dgm:pt modelId="{97F877CB-9B8D-43D2-81EC-7EBF25320968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b="1" dirty="0">
              <a:latin typeface="+mj-lt"/>
            </a:rPr>
            <a:t>Буџетска резерва </a:t>
          </a:r>
          <a:r>
            <a:rPr lang="sr-Cyrl-RS" dirty="0">
              <a:latin typeface="+mj-lt"/>
            </a:rPr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dirty="0">
            <a:latin typeface="+mj-lt"/>
          </a:endParaRPr>
        </a:p>
      </dgm:t>
    </dgm:pt>
    <dgm:pt modelId="{B1A118C8-65C5-4505-9861-C15DF46DDE40}" type="parTrans" cxnId="{C2060C01-AE6C-49A2-9E7C-10136D57EE22}">
      <dgm:prSet/>
      <dgm:spPr/>
      <dgm:t>
        <a:bodyPr/>
        <a:lstStyle/>
        <a:p>
          <a:endParaRPr lang="en-US"/>
        </a:p>
      </dgm:t>
    </dgm:pt>
    <dgm:pt modelId="{85A9A230-CB7F-4D0E-AEAE-CC533D1E4637}" type="sibTrans" cxnId="{C2060C01-AE6C-49A2-9E7C-10136D57EE22}">
      <dgm:prSet/>
      <dgm:spPr/>
      <dgm:t>
        <a:bodyPr/>
        <a:lstStyle/>
        <a:p>
          <a:endParaRPr lang="en-US"/>
        </a:p>
      </dgm:t>
    </dgm:pt>
    <dgm:pt modelId="{1BF4645B-0E25-4982-8755-C468FC62C39C}">
      <dgm:prSet phldrT="[Text]"/>
      <dgm:spPr/>
      <dgm:t>
        <a:bodyPr/>
        <a:lstStyle/>
        <a:p>
          <a:r>
            <a:rPr lang="sr-Cyrl-RS" b="1" dirty="0"/>
            <a:t>Капитални </a:t>
          </a:r>
          <a:r>
            <a:rPr lang="sr-Cyrl-RS" b="1" dirty="0">
              <a:latin typeface="+mj-lt"/>
            </a:rPr>
            <a:t>издаци</a:t>
          </a:r>
          <a:endParaRPr lang="en-US" b="1" dirty="0">
            <a:latin typeface="+mj-lt"/>
          </a:endParaRPr>
        </a:p>
      </dgm:t>
    </dgm:pt>
    <dgm:pt modelId="{C1391573-84AC-4A5F-9872-896027FCD9E0}" type="parTrans" cxnId="{0B3FDED6-0041-4BD1-9A6E-DBDB5E3BB9B4}">
      <dgm:prSet/>
      <dgm:spPr/>
      <dgm:t>
        <a:bodyPr/>
        <a:lstStyle/>
        <a:p>
          <a:endParaRPr lang="en-US"/>
        </a:p>
      </dgm:t>
    </dgm:pt>
    <dgm:pt modelId="{EAAC9105-FD12-40C6-84F5-2CAFAE74C666}" type="sibTrans" cxnId="{0B3FDED6-0041-4BD1-9A6E-DBDB5E3BB9B4}">
      <dgm:prSet/>
      <dgm:spPr/>
      <dgm:t>
        <a:bodyPr/>
        <a:lstStyle/>
        <a:p>
          <a:endParaRPr lang="en-US"/>
        </a:p>
      </dgm:t>
    </dgm:pt>
    <dgm:pt modelId="{423C6F79-8640-4D5E-8F7E-2B463BCF528C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b="1" dirty="0">
              <a:latin typeface="+mj-lt"/>
            </a:rPr>
            <a:t>Капитални издаци </a:t>
          </a:r>
          <a:r>
            <a:rPr lang="sr-Cyrl-RS" dirty="0">
              <a:latin typeface="+mj-lt"/>
            </a:rPr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dirty="0">
            <a:latin typeface="+mj-lt"/>
          </a:endParaRPr>
        </a:p>
      </dgm:t>
    </dgm:pt>
    <dgm:pt modelId="{491E2BD3-8551-49F0-919A-AB73427DE405}" type="parTrans" cxnId="{D51F2C8A-AB76-4B34-9AF8-3FA9A4DB4238}">
      <dgm:prSet/>
      <dgm:spPr/>
      <dgm:t>
        <a:bodyPr/>
        <a:lstStyle/>
        <a:p>
          <a:endParaRPr lang="en-US"/>
        </a:p>
      </dgm:t>
    </dgm:pt>
    <dgm:pt modelId="{BC9BB851-E04E-4BC3-8DA9-DF824BEE6D0D}" type="sibTrans" cxnId="{D51F2C8A-AB76-4B34-9AF8-3FA9A4DB4238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8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8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8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8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8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8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EFA11E-9373-40F9-A3AA-EE96EB176FFC}" type="pres">
      <dgm:prSet presAssocID="{BCA81F17-B88D-47F3-91A4-C02EC1C807D8}" presName="spV" presStyleCnt="0"/>
      <dgm:spPr/>
    </dgm:pt>
    <dgm:pt modelId="{4B12A308-E2AF-4F45-882B-691EF4FA1B43}" type="pres">
      <dgm:prSet presAssocID="{48096665-F98A-4372-9642-AA104F5D458A}" presName="linNode" presStyleCnt="0"/>
      <dgm:spPr/>
    </dgm:pt>
    <dgm:pt modelId="{B471A916-B6F4-4017-A447-E2C98CEE19B9}" type="pres">
      <dgm:prSet presAssocID="{48096665-F98A-4372-9642-AA104F5D458A}" presName="parTx" presStyleLbl="revTx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76215-9D17-4223-A92A-D3302071B429}" type="pres">
      <dgm:prSet presAssocID="{48096665-F98A-4372-9642-AA104F5D458A}" presName="bracket" presStyleLbl="parChTrans1D1" presStyleIdx="6" presStyleCnt="8"/>
      <dgm:spPr/>
    </dgm:pt>
    <dgm:pt modelId="{C984C73F-7C05-410A-B91E-AD111AE0E45B}" type="pres">
      <dgm:prSet presAssocID="{48096665-F98A-4372-9642-AA104F5D458A}" presName="spH" presStyleCnt="0"/>
      <dgm:spPr/>
    </dgm:pt>
    <dgm:pt modelId="{260E7D26-6540-4407-AA35-D081FC05F135}" type="pres">
      <dgm:prSet presAssocID="{48096665-F98A-4372-9642-AA104F5D458A}" presName="desTx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42DC7-D611-481D-85C3-17E9EE928CC9}" type="pres">
      <dgm:prSet presAssocID="{5FC22904-D7CC-4648-88EC-995516A10DB1}" presName="spV" presStyleCnt="0"/>
      <dgm:spPr/>
    </dgm:pt>
    <dgm:pt modelId="{5A582BDF-EB51-42B9-AFE8-1D18A89089BC}" type="pres">
      <dgm:prSet presAssocID="{1BF4645B-0E25-4982-8755-C468FC62C39C}" presName="linNode" presStyleCnt="0"/>
      <dgm:spPr/>
    </dgm:pt>
    <dgm:pt modelId="{320B77C6-F8A0-4CEB-8B55-79E4A1BAF9E9}" type="pres">
      <dgm:prSet presAssocID="{1BF4645B-0E25-4982-8755-C468FC62C39C}" presName="parTx" presStyleLbl="revTx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A06C6-F698-48F4-A91D-0B2B17EECBA4}" type="pres">
      <dgm:prSet presAssocID="{1BF4645B-0E25-4982-8755-C468FC62C39C}" presName="bracket" presStyleLbl="parChTrans1D1" presStyleIdx="7" presStyleCnt="8"/>
      <dgm:spPr/>
    </dgm:pt>
    <dgm:pt modelId="{4A43BD3F-83F2-4A36-B8AE-CC5DC27FAC9E}" type="pres">
      <dgm:prSet presAssocID="{1BF4645B-0E25-4982-8755-C468FC62C39C}" presName="spH" presStyleCnt="0"/>
      <dgm:spPr/>
    </dgm:pt>
    <dgm:pt modelId="{E8E0050D-5592-4FFB-BC24-07DF887B3DF2}" type="pres">
      <dgm:prSet presAssocID="{1BF4645B-0E25-4982-8755-C468FC62C39C}" presName="desTx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D33D94-3323-474A-8641-85A8E0E67710}" type="presOf" srcId="{92FD0664-EE76-4121-BE7B-68FC1EE5F4D7}" destId="{C6BA9D27-2D60-4BA7-98A9-E18E57FDB6CB}" srcOrd="0" destOrd="0" presId="urn:diagrams.loki3.com/BracketList"/>
    <dgm:cxn modelId="{38241EEA-EF2F-4E37-A7A9-9F0C21FAFECA}" type="presOf" srcId="{26EF48C7-6381-4355-B03F-DD441AE957C7}" destId="{EFAACCF6-3A6A-4536-89B0-F0A7C44F6BE1}" srcOrd="0" destOrd="0" presId="urn:diagrams.loki3.com/BracketList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CE974017-1E87-4F92-AFE6-4BF3ABC63137}" type="presOf" srcId="{D45E583C-4AAD-40D2-9D24-9A0A68141567}" destId="{7BB6658A-32E0-42C7-B82A-240BF45CF27D}" srcOrd="0" destOrd="0" presId="urn:diagrams.loki3.com/BracketList"/>
    <dgm:cxn modelId="{3BBA0C2A-328E-4068-AF1E-FE369A49D971}" type="presOf" srcId="{E055884F-7426-4921-A0E5-9CA56A76B49A}" destId="{CCB8139E-CA19-491D-9FCD-6BF28923C725}" srcOrd="0" destOrd="0" presId="urn:diagrams.loki3.com/BracketList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C2060C01-AE6C-49A2-9E7C-10136D57EE22}" srcId="{48096665-F98A-4372-9642-AA104F5D458A}" destId="{97F877CB-9B8D-43D2-81EC-7EBF25320968}" srcOrd="0" destOrd="0" parTransId="{B1A118C8-65C5-4505-9861-C15DF46DDE40}" sibTransId="{85A9A230-CB7F-4D0E-AEAE-CC533D1E4637}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4DEAC5D5-B3E1-4B09-8BD1-023FB1BE40D9}" type="presOf" srcId="{0C844461-76DE-4FEA-A87D-23440AD6FC2E}" destId="{C6144CDB-22C1-4337-9F95-C3A522A707D1}" srcOrd="0" destOrd="0" presId="urn:diagrams.loki3.com/BracketList"/>
    <dgm:cxn modelId="{7BDCA28D-071C-4C11-8C05-9B7BA6C98D17}" type="presOf" srcId="{48096665-F98A-4372-9642-AA104F5D458A}" destId="{B471A916-B6F4-4017-A447-E2C98CEE19B9}" srcOrd="0" destOrd="0" presId="urn:diagrams.loki3.com/BracketList"/>
    <dgm:cxn modelId="{A00D5A5A-B264-4EFA-8FF7-C903B986733E}" type="presOf" srcId="{E1B79EE1-1157-4302-AB0B-8FEDC81165FD}" destId="{F40D94EA-52E0-4740-A924-EAF350BDF213}" srcOrd="0" destOrd="0" presId="urn:diagrams.loki3.com/BracketList"/>
    <dgm:cxn modelId="{FF60118A-5412-436E-B845-69CD79E57C83}" srcId="{EEA47F19-311D-44B3-AAA4-35C98BD4844B}" destId="{48096665-F98A-4372-9642-AA104F5D458A}" srcOrd="6" destOrd="0" parTransId="{AFDDD8A6-A5D8-4980-A3AD-3612739BB0D6}" sibTransId="{5FC22904-D7CC-4648-88EC-995516A10DB1}"/>
    <dgm:cxn modelId="{487FF8B6-6400-44A9-9853-665859912271}" type="presOf" srcId="{A22D28D0-C0EE-4FAC-9411-A8A4995FB17B}" destId="{B43D6F8D-5103-4DCA-8971-053A6B7A987B}" srcOrd="0" destOrd="0" presId="urn:diagrams.loki3.com/BracketList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0E8B99EA-6F5B-4C65-9C2C-B111DEFA55B2}" type="presOf" srcId="{97F877CB-9B8D-43D2-81EC-7EBF25320968}" destId="{260E7D26-6540-4407-AA35-D081FC05F135}" srcOrd="0" destOrd="0" presId="urn:diagrams.loki3.com/BracketList"/>
    <dgm:cxn modelId="{5B9DBAB8-8830-4AD1-87D0-2C56E062BF2E}" type="presOf" srcId="{4B4A2A45-FFA7-47F5-A99D-A2DFD7698107}" destId="{9A05939C-6B40-4C32-897A-4A6DC3E71E5B}" srcOrd="0" destOrd="0" presId="urn:diagrams.loki3.com/BracketList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97226E21-EC74-46A4-A545-A3A5113C6200}" type="presOf" srcId="{1BF4645B-0E25-4982-8755-C468FC62C39C}" destId="{320B77C6-F8A0-4CEB-8B55-79E4A1BAF9E9}" srcOrd="0" destOrd="0" presId="urn:diagrams.loki3.com/BracketList"/>
    <dgm:cxn modelId="{A56CB112-694C-4D4F-8E86-AE9C801AF19F}" type="presOf" srcId="{6B14159D-5902-471E-9F91-CEA86CA18597}" destId="{FFFD7BD8-195B-4FA4-9414-4F4C582F5570}" srcOrd="0" destOrd="0" presId="urn:diagrams.loki3.com/BracketList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AC2C4D82-B2CD-4C1E-82C2-2A0B40751B29}" type="presOf" srcId="{E1AD8724-28DC-48C5-B75E-B0D1F33E6279}" destId="{939B76D1-BB33-4E50-9ECD-839FB5787B95}" srcOrd="0" destOrd="0" presId="urn:diagrams.loki3.com/BracketList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D51F2C8A-AB76-4B34-9AF8-3FA9A4DB4238}" srcId="{1BF4645B-0E25-4982-8755-C468FC62C39C}" destId="{423C6F79-8640-4D5E-8F7E-2B463BCF528C}" srcOrd="0" destOrd="0" parTransId="{491E2BD3-8551-49F0-919A-AB73427DE405}" sibTransId="{BC9BB851-E04E-4BC3-8DA9-DF824BEE6D0D}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4BA37EB1-B9BF-4E8C-B61E-F1CE64974AE2}" type="presOf" srcId="{FE2BA0E8-81AC-463B-B498-EF464F5BCE06}" destId="{9893D59A-7FEC-486D-89C4-D28135F6121C}" srcOrd="0" destOrd="0" presId="urn:diagrams.loki3.com/BracketList"/>
    <dgm:cxn modelId="{013BCE32-46DA-4850-9549-7699DFE85ED8}" type="presOf" srcId="{423C6F79-8640-4D5E-8F7E-2B463BCF528C}" destId="{E8E0050D-5592-4FFB-BC24-07DF887B3DF2}" srcOrd="0" destOrd="0" presId="urn:diagrams.loki3.com/BracketList"/>
    <dgm:cxn modelId="{9F37C15E-C37A-494B-BA7D-1A64B48B1BF4}" type="presOf" srcId="{28888755-727E-436B-B2F2-DA7896544A65}" destId="{9312B733-3AEB-49F6-8245-08553BA2949B}" srcOrd="0" destOrd="0" presId="urn:diagrams.loki3.com/BracketList"/>
    <dgm:cxn modelId="{CBEDD9EB-41A3-48C2-97B9-9B3574294030}" type="presOf" srcId="{EEA47F19-311D-44B3-AAA4-35C98BD4844B}" destId="{EFEB1020-9C17-48DC-BBE0-54FA743F9F75}" srcOrd="0" destOrd="0" presId="urn:diagrams.loki3.com/BracketList"/>
    <dgm:cxn modelId="{0B3FDED6-0041-4BD1-9A6E-DBDB5E3BB9B4}" srcId="{EEA47F19-311D-44B3-AAA4-35C98BD4844B}" destId="{1BF4645B-0E25-4982-8755-C468FC62C39C}" srcOrd="7" destOrd="0" parTransId="{C1391573-84AC-4A5F-9872-896027FCD9E0}" sibTransId="{EAAC9105-FD12-40C6-84F5-2CAFAE74C666}"/>
    <dgm:cxn modelId="{CD260055-9FF5-4D67-A5E1-787A9E2B9EBA}" type="presParOf" srcId="{EFEB1020-9C17-48DC-BBE0-54FA743F9F75}" destId="{98695426-23ED-40C0-90A1-2BB445DEBC64}" srcOrd="0" destOrd="0" presId="urn:diagrams.loki3.com/BracketList"/>
    <dgm:cxn modelId="{C27A6679-B3A0-46F3-8560-AA8309B7A3D8}" type="presParOf" srcId="{98695426-23ED-40C0-90A1-2BB445DEBC64}" destId="{C6144CDB-22C1-4337-9F95-C3A522A707D1}" srcOrd="0" destOrd="0" presId="urn:diagrams.loki3.com/BracketList"/>
    <dgm:cxn modelId="{61B04363-A809-4311-B134-46E975F8B462}" type="presParOf" srcId="{98695426-23ED-40C0-90A1-2BB445DEBC64}" destId="{02385D1D-92EB-445D-B736-940004751C79}" srcOrd="1" destOrd="0" presId="urn:diagrams.loki3.com/BracketList"/>
    <dgm:cxn modelId="{7681E75A-54A9-4702-AFDB-F32F38363CA3}" type="presParOf" srcId="{98695426-23ED-40C0-90A1-2BB445DEBC64}" destId="{99D36636-E395-439F-A79A-29C0BFB6F7E4}" srcOrd="2" destOrd="0" presId="urn:diagrams.loki3.com/BracketList"/>
    <dgm:cxn modelId="{12C2732D-3C1D-42BE-A228-B201363E54B6}" type="presParOf" srcId="{98695426-23ED-40C0-90A1-2BB445DEBC64}" destId="{7BB6658A-32E0-42C7-B82A-240BF45CF27D}" srcOrd="3" destOrd="0" presId="urn:diagrams.loki3.com/BracketList"/>
    <dgm:cxn modelId="{A5616FF6-E419-49AF-8C0B-7E3A7B2BF25A}" type="presParOf" srcId="{EFEB1020-9C17-48DC-BBE0-54FA743F9F75}" destId="{5B3CB043-7A92-47E9-A4C4-39EC715F2552}" srcOrd="1" destOrd="0" presId="urn:diagrams.loki3.com/BracketList"/>
    <dgm:cxn modelId="{12BE1C7B-CDEE-4FD0-84E2-A3F81A1C64B3}" type="presParOf" srcId="{EFEB1020-9C17-48DC-BBE0-54FA743F9F75}" destId="{D9DF5E9A-39D4-44B7-A326-58B07A05D91E}" srcOrd="2" destOrd="0" presId="urn:diagrams.loki3.com/BracketList"/>
    <dgm:cxn modelId="{E66899E9-4C6B-48C1-85B2-3482DD943E7A}" type="presParOf" srcId="{D9DF5E9A-39D4-44B7-A326-58B07A05D91E}" destId="{F40D94EA-52E0-4740-A924-EAF350BDF213}" srcOrd="0" destOrd="0" presId="urn:diagrams.loki3.com/BracketList"/>
    <dgm:cxn modelId="{EF1F533C-B1EC-4EFA-B0DB-9D8257EBE331}" type="presParOf" srcId="{D9DF5E9A-39D4-44B7-A326-58B07A05D91E}" destId="{0E930D30-96BC-4D43-B65A-EE88C46DBE48}" srcOrd="1" destOrd="0" presId="urn:diagrams.loki3.com/BracketList"/>
    <dgm:cxn modelId="{16AAAAE8-2202-43DC-86D1-2A199610D1F5}" type="presParOf" srcId="{D9DF5E9A-39D4-44B7-A326-58B07A05D91E}" destId="{5831BF15-ED1F-4BD5-857B-18B8E573D9AB}" srcOrd="2" destOrd="0" presId="urn:diagrams.loki3.com/BracketList"/>
    <dgm:cxn modelId="{A763BF1C-3F99-4AEE-A901-EBD2D42A72E4}" type="presParOf" srcId="{D9DF5E9A-39D4-44B7-A326-58B07A05D91E}" destId="{C6BA9D27-2D60-4BA7-98A9-E18E57FDB6CB}" srcOrd="3" destOrd="0" presId="urn:diagrams.loki3.com/BracketList"/>
    <dgm:cxn modelId="{F0C34A0D-DE9E-47C3-A727-8E671D2C4861}" type="presParOf" srcId="{EFEB1020-9C17-48DC-BBE0-54FA743F9F75}" destId="{5A002753-9FCA-4DC5-B8A6-1F7632BDDE58}" srcOrd="3" destOrd="0" presId="urn:diagrams.loki3.com/BracketList"/>
    <dgm:cxn modelId="{6E6265B3-8F3F-45CD-A7EE-8DBDF40AC271}" type="presParOf" srcId="{EFEB1020-9C17-48DC-BBE0-54FA743F9F75}" destId="{9709DCCB-B8A8-47BC-A303-F9EC41DA889E}" srcOrd="4" destOrd="0" presId="urn:diagrams.loki3.com/BracketList"/>
    <dgm:cxn modelId="{2AEDAA8C-0DCE-421C-ACCB-9963F0859E3C}" type="presParOf" srcId="{9709DCCB-B8A8-47BC-A303-F9EC41DA889E}" destId="{CCB8139E-CA19-491D-9FCD-6BF28923C725}" srcOrd="0" destOrd="0" presId="urn:diagrams.loki3.com/BracketList"/>
    <dgm:cxn modelId="{82BEA037-A597-4C55-8CAC-430F586D490F}" type="presParOf" srcId="{9709DCCB-B8A8-47BC-A303-F9EC41DA889E}" destId="{14D1633C-A097-4A5A-8269-B04E98857E56}" srcOrd="1" destOrd="0" presId="urn:diagrams.loki3.com/BracketList"/>
    <dgm:cxn modelId="{350474BF-8DDE-45F7-97CC-3354D2332C01}" type="presParOf" srcId="{9709DCCB-B8A8-47BC-A303-F9EC41DA889E}" destId="{82B38D6F-2AA7-4339-A71D-28AA55699178}" srcOrd="2" destOrd="0" presId="urn:diagrams.loki3.com/BracketList"/>
    <dgm:cxn modelId="{FCBD0588-DC4C-4B2C-8DCB-0C4032D4B01D}" type="presParOf" srcId="{9709DCCB-B8A8-47BC-A303-F9EC41DA889E}" destId="{FFFD7BD8-195B-4FA4-9414-4F4C582F5570}" srcOrd="3" destOrd="0" presId="urn:diagrams.loki3.com/BracketList"/>
    <dgm:cxn modelId="{E18E820A-DAE0-4EE5-A4D2-206212CA78D7}" type="presParOf" srcId="{EFEB1020-9C17-48DC-BBE0-54FA743F9F75}" destId="{D3A122A3-FC4C-4845-B4FF-0E74CF3D50D3}" srcOrd="5" destOrd="0" presId="urn:diagrams.loki3.com/BracketList"/>
    <dgm:cxn modelId="{45A5342A-55D4-4DF2-9D06-E41817AD80D6}" type="presParOf" srcId="{EFEB1020-9C17-48DC-BBE0-54FA743F9F75}" destId="{CCB5FDA4-BEC8-4CA1-835A-2A3BEEBEC456}" srcOrd="6" destOrd="0" presId="urn:diagrams.loki3.com/BracketList"/>
    <dgm:cxn modelId="{D1E2C7A6-5DD9-40BA-8902-3746CC9F3737}" type="presParOf" srcId="{CCB5FDA4-BEC8-4CA1-835A-2A3BEEBEC456}" destId="{9312B733-3AEB-49F6-8245-08553BA2949B}" srcOrd="0" destOrd="0" presId="urn:diagrams.loki3.com/BracketList"/>
    <dgm:cxn modelId="{C15DFDB7-3561-4202-A80A-9F303349839C}" type="presParOf" srcId="{CCB5FDA4-BEC8-4CA1-835A-2A3BEEBEC456}" destId="{435AB433-2559-485A-A03D-C32F36288071}" srcOrd="1" destOrd="0" presId="urn:diagrams.loki3.com/BracketList"/>
    <dgm:cxn modelId="{8687CDEC-246E-4266-B8F8-95CC669371B1}" type="presParOf" srcId="{CCB5FDA4-BEC8-4CA1-835A-2A3BEEBEC456}" destId="{C13B9160-72D5-46E0-A1C0-91E8634DFAE2}" srcOrd="2" destOrd="0" presId="urn:diagrams.loki3.com/BracketList"/>
    <dgm:cxn modelId="{1C995C55-BCF3-446F-8E19-DD18D349EEDD}" type="presParOf" srcId="{CCB5FDA4-BEC8-4CA1-835A-2A3BEEBEC456}" destId="{9893D59A-7FEC-486D-89C4-D28135F6121C}" srcOrd="3" destOrd="0" presId="urn:diagrams.loki3.com/BracketList"/>
    <dgm:cxn modelId="{B4A293E0-76D8-4836-AB99-97C9F4B03467}" type="presParOf" srcId="{EFEB1020-9C17-48DC-BBE0-54FA743F9F75}" destId="{A421D242-ABBF-45EB-97FD-83930430328F}" srcOrd="7" destOrd="0" presId="urn:diagrams.loki3.com/BracketList"/>
    <dgm:cxn modelId="{0B6E9F88-77FD-485E-AC16-84824BFC8A83}" type="presParOf" srcId="{EFEB1020-9C17-48DC-BBE0-54FA743F9F75}" destId="{F0DED400-B200-4EA2-AB34-CCFF58E07A6E}" srcOrd="8" destOrd="0" presId="urn:diagrams.loki3.com/BracketList"/>
    <dgm:cxn modelId="{3F1DC240-F95E-4E4D-8132-CCAB96D3F339}" type="presParOf" srcId="{F0DED400-B200-4EA2-AB34-CCFF58E07A6E}" destId="{EFAACCF6-3A6A-4536-89B0-F0A7C44F6BE1}" srcOrd="0" destOrd="0" presId="urn:diagrams.loki3.com/BracketList"/>
    <dgm:cxn modelId="{F0B0A00A-E9CE-4A0B-B31F-B7E38F84409E}" type="presParOf" srcId="{F0DED400-B200-4EA2-AB34-CCFF58E07A6E}" destId="{6497CA82-45EE-4BD1-AEB4-CC3961FBFB74}" srcOrd="1" destOrd="0" presId="urn:diagrams.loki3.com/BracketList"/>
    <dgm:cxn modelId="{97BA500A-90D9-49F3-9B69-6D93A0968777}" type="presParOf" srcId="{F0DED400-B200-4EA2-AB34-CCFF58E07A6E}" destId="{CD7548DD-1E84-4DA7-B1D0-28F3E4EBFF82}" srcOrd="2" destOrd="0" presId="urn:diagrams.loki3.com/BracketList"/>
    <dgm:cxn modelId="{F86B4815-E1F0-4306-9313-CBD921210F91}" type="presParOf" srcId="{F0DED400-B200-4EA2-AB34-CCFF58E07A6E}" destId="{9A05939C-6B40-4C32-897A-4A6DC3E71E5B}" srcOrd="3" destOrd="0" presId="urn:diagrams.loki3.com/BracketList"/>
    <dgm:cxn modelId="{861CCCE1-1CD8-4293-9E45-3106ABA7AE2F}" type="presParOf" srcId="{EFEB1020-9C17-48DC-BBE0-54FA743F9F75}" destId="{569EA799-9807-4770-B698-79D3EF79120B}" srcOrd="9" destOrd="0" presId="urn:diagrams.loki3.com/BracketList"/>
    <dgm:cxn modelId="{D6262C5D-3217-4AAD-899F-4665AD76BDD5}" type="presParOf" srcId="{EFEB1020-9C17-48DC-BBE0-54FA743F9F75}" destId="{2B991069-479A-498A-AF83-5B33CD9F12C6}" srcOrd="10" destOrd="0" presId="urn:diagrams.loki3.com/BracketList"/>
    <dgm:cxn modelId="{C771E869-96AF-4E15-89FB-F81CA3C59ED8}" type="presParOf" srcId="{2B991069-479A-498A-AF83-5B33CD9F12C6}" destId="{939B76D1-BB33-4E50-9ECD-839FB5787B95}" srcOrd="0" destOrd="0" presId="urn:diagrams.loki3.com/BracketList"/>
    <dgm:cxn modelId="{1A1B8AAA-8837-4410-AE21-A886FCE7AE9E}" type="presParOf" srcId="{2B991069-479A-498A-AF83-5B33CD9F12C6}" destId="{7845F59F-6101-48DE-ABCC-EC5351843F5B}" srcOrd="1" destOrd="0" presId="urn:diagrams.loki3.com/BracketList"/>
    <dgm:cxn modelId="{CD5260BA-8715-48E0-9D75-725F634F3315}" type="presParOf" srcId="{2B991069-479A-498A-AF83-5B33CD9F12C6}" destId="{8DC06B04-AA78-4007-96F1-AC66800E204E}" srcOrd="2" destOrd="0" presId="urn:diagrams.loki3.com/BracketList"/>
    <dgm:cxn modelId="{AC817FA8-A07B-4C7D-941A-F0388982C57B}" type="presParOf" srcId="{2B991069-479A-498A-AF83-5B33CD9F12C6}" destId="{B43D6F8D-5103-4DCA-8971-053A6B7A987B}" srcOrd="3" destOrd="0" presId="urn:diagrams.loki3.com/BracketList"/>
    <dgm:cxn modelId="{A0E47F86-7F5C-4452-981A-191E4DCE760B}" type="presParOf" srcId="{EFEB1020-9C17-48DC-BBE0-54FA743F9F75}" destId="{1DEFA11E-9373-40F9-A3AA-EE96EB176FFC}" srcOrd="11" destOrd="0" presId="urn:diagrams.loki3.com/BracketList"/>
    <dgm:cxn modelId="{C7B12543-F929-464B-B65F-E8B6AB4A8557}" type="presParOf" srcId="{EFEB1020-9C17-48DC-BBE0-54FA743F9F75}" destId="{4B12A308-E2AF-4F45-882B-691EF4FA1B43}" srcOrd="12" destOrd="0" presId="urn:diagrams.loki3.com/BracketList"/>
    <dgm:cxn modelId="{61DCD92E-4B60-43D4-A338-F32CC8B2DA08}" type="presParOf" srcId="{4B12A308-E2AF-4F45-882B-691EF4FA1B43}" destId="{B471A916-B6F4-4017-A447-E2C98CEE19B9}" srcOrd="0" destOrd="0" presId="urn:diagrams.loki3.com/BracketList"/>
    <dgm:cxn modelId="{75ABB69E-C91C-4986-81EC-2748BC95B936}" type="presParOf" srcId="{4B12A308-E2AF-4F45-882B-691EF4FA1B43}" destId="{7F976215-9D17-4223-A92A-D3302071B429}" srcOrd="1" destOrd="0" presId="urn:diagrams.loki3.com/BracketList"/>
    <dgm:cxn modelId="{2972EE85-0DF1-41B2-B995-64F32508F975}" type="presParOf" srcId="{4B12A308-E2AF-4F45-882B-691EF4FA1B43}" destId="{C984C73F-7C05-410A-B91E-AD111AE0E45B}" srcOrd="2" destOrd="0" presId="urn:diagrams.loki3.com/BracketList"/>
    <dgm:cxn modelId="{DC6740E9-3241-44FE-98DA-58A02282AFE7}" type="presParOf" srcId="{4B12A308-E2AF-4F45-882B-691EF4FA1B43}" destId="{260E7D26-6540-4407-AA35-D081FC05F135}" srcOrd="3" destOrd="0" presId="urn:diagrams.loki3.com/BracketList"/>
    <dgm:cxn modelId="{1CE99AF3-C57A-462A-A4C1-D890D5AE7508}" type="presParOf" srcId="{EFEB1020-9C17-48DC-BBE0-54FA743F9F75}" destId="{87942DC7-D611-481D-85C3-17E9EE928CC9}" srcOrd="13" destOrd="0" presId="urn:diagrams.loki3.com/BracketList"/>
    <dgm:cxn modelId="{7489414A-8EB1-4F5E-A71E-BD36119A9A39}" type="presParOf" srcId="{EFEB1020-9C17-48DC-BBE0-54FA743F9F75}" destId="{5A582BDF-EB51-42B9-AFE8-1D18A89089BC}" srcOrd="14" destOrd="0" presId="urn:diagrams.loki3.com/BracketList"/>
    <dgm:cxn modelId="{DE99D9BC-FCDC-404D-BE03-5DC975ABF665}" type="presParOf" srcId="{5A582BDF-EB51-42B9-AFE8-1D18A89089BC}" destId="{320B77C6-F8A0-4CEB-8B55-79E4A1BAF9E9}" srcOrd="0" destOrd="0" presId="urn:diagrams.loki3.com/BracketList"/>
    <dgm:cxn modelId="{D9D3371C-D343-4052-80DE-CDB778552950}" type="presParOf" srcId="{5A582BDF-EB51-42B9-AFE8-1D18A89089BC}" destId="{803A06C6-F698-48F4-A91D-0B2B17EECBA4}" srcOrd="1" destOrd="0" presId="urn:diagrams.loki3.com/BracketList"/>
    <dgm:cxn modelId="{A6C95629-F450-4452-B4E6-F8BD1488E4B0}" type="presParOf" srcId="{5A582BDF-EB51-42B9-AFE8-1D18A89089BC}" destId="{4A43BD3F-83F2-4A36-B8AE-CC5DC27FAC9E}" srcOrd="2" destOrd="0" presId="urn:diagrams.loki3.com/BracketList"/>
    <dgm:cxn modelId="{56A0D7D3-DF3C-49F0-8D55-00015384F930}" type="presParOf" srcId="{5A582BDF-EB51-42B9-AFE8-1D18A89089BC}" destId="{E8E0050D-5592-4FFB-BC24-07DF887B3DF2}" srcOrd="3" destOrd="0" presId="urn:diagrams.loki3.com/BracketList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1BE2A8E-285E-4C69-9BFF-CE48B252AA50}" type="doc">
      <dgm:prSet loTypeId="urn:microsoft.com/office/officeart/2005/8/layout/radial6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ED1A3B2-A381-4201-823D-E4B4F944886D}">
      <dgm:prSet phldrT="[Text]" custT="1"/>
      <dgm:spPr/>
      <dgm:t>
        <a:bodyPr/>
        <a:lstStyle/>
        <a:p>
          <a:r>
            <a:rPr lang="sr-Cyrl-RS" sz="1400" dirty="0" smtClean="0">
              <a:solidFill>
                <a:schemeClr val="bg1"/>
              </a:solidFill>
              <a:latin typeface="+mj-lt"/>
            </a:rPr>
            <a:t>Укупни расходи и издаци – извор </a:t>
          </a:r>
          <a:r>
            <a:rPr lang="en-GB" sz="1400" dirty="0" smtClean="0">
              <a:solidFill>
                <a:schemeClr val="bg1"/>
              </a:solidFill>
              <a:latin typeface="+mj-lt"/>
            </a:rPr>
            <a:t>2.940.672.304</a:t>
          </a:r>
          <a:endParaRPr lang="en-US" sz="1400" dirty="0">
            <a:solidFill>
              <a:schemeClr val="bg1"/>
            </a:solidFill>
            <a:latin typeface="+mj-lt"/>
          </a:endParaRPr>
        </a:p>
      </dgm:t>
    </dgm:pt>
    <dgm:pt modelId="{73ADFC91-EAB5-4621-8C76-D207DF7E46EB}" type="parTrans" cxnId="{28F1F12C-F4AD-4E97-81E8-8618F0209646}">
      <dgm:prSet/>
      <dgm:spPr/>
      <dgm:t>
        <a:bodyPr/>
        <a:lstStyle/>
        <a:p>
          <a:endParaRPr lang="en-US"/>
        </a:p>
      </dgm:t>
    </dgm:pt>
    <dgm:pt modelId="{BBBE51B8-3D99-4D37-A53E-85F69FB1F8D4}" type="sibTrans" cxnId="{28F1F12C-F4AD-4E97-81E8-8618F0209646}">
      <dgm:prSet/>
      <dgm:spPr/>
      <dgm:t>
        <a:bodyPr/>
        <a:lstStyle/>
        <a:p>
          <a:endParaRPr lang="en-US"/>
        </a:p>
      </dgm:t>
    </dgm:pt>
    <dgm:pt modelId="{A7091EAC-498C-4E8C-B46B-331B042A0C75}">
      <dgm:prSet phldrT="[Text]"/>
      <dgm:spPr/>
      <dgm:t>
        <a:bodyPr/>
        <a:lstStyle/>
        <a:p>
          <a:r>
            <a:rPr lang="ru-RU" dirty="0">
              <a:solidFill>
                <a:schemeClr val="bg1"/>
              </a:solidFill>
              <a:latin typeface="+mj-lt"/>
            </a:rPr>
            <a:t>Коришћење роба и услуга </a:t>
          </a:r>
          <a:r>
            <a:rPr lang="en-GB" dirty="0" smtClean="0">
              <a:solidFill>
                <a:schemeClr val="bg1"/>
              </a:solidFill>
              <a:latin typeface="+mj-lt"/>
            </a:rPr>
            <a:t>737.994.001</a:t>
          </a:r>
        </a:p>
        <a:p>
          <a:r>
            <a:rPr lang="ru-RU" dirty="0" smtClean="0">
              <a:solidFill>
                <a:schemeClr val="bg1"/>
              </a:solidFill>
              <a:latin typeface="+mj-lt"/>
            </a:rPr>
            <a:t>динара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5263AC43-AEF9-405C-B9BD-C1E77733E429}" type="parTrans" cxnId="{AE26F329-897E-412E-A92A-D95A8804158B}">
      <dgm:prSet/>
      <dgm:spPr/>
      <dgm:t>
        <a:bodyPr/>
        <a:lstStyle/>
        <a:p>
          <a:endParaRPr lang="en-US"/>
        </a:p>
      </dgm:t>
    </dgm:pt>
    <dgm:pt modelId="{686A1A37-AC61-4EC6-8398-59788F898E91}" type="sibTrans" cxnId="{AE26F329-897E-412E-A92A-D95A8804158B}">
      <dgm:prSet/>
      <dgm:spPr/>
      <dgm:t>
        <a:bodyPr/>
        <a:lstStyle/>
        <a:p>
          <a:endParaRPr lang="en-US"/>
        </a:p>
      </dgm:t>
    </dgm:pt>
    <dgm:pt modelId="{7D1C9009-9B60-4C15-8E3B-F949FAB90776}">
      <dgm:prSet phldrT="[Text]" phldr="1"/>
      <dgm:spPr/>
      <dgm:t>
        <a:bodyPr/>
        <a:lstStyle/>
        <a:p>
          <a:endParaRPr lang="en-US" dirty="0"/>
        </a:p>
      </dgm:t>
    </dgm:pt>
    <dgm:pt modelId="{E75197AC-E7B0-4C26-9D1F-47E47BE7CCEF}" type="parTrans" cxnId="{4E6E6427-5348-4ECF-99CC-46CA5F3BDA5F}">
      <dgm:prSet/>
      <dgm:spPr/>
      <dgm:t>
        <a:bodyPr/>
        <a:lstStyle/>
        <a:p>
          <a:endParaRPr lang="en-US"/>
        </a:p>
      </dgm:t>
    </dgm:pt>
    <dgm:pt modelId="{9D56A871-CE7A-4922-AAF9-9D95A29D1039}" type="sibTrans" cxnId="{4E6E6427-5348-4ECF-99CC-46CA5F3BDA5F}">
      <dgm:prSet/>
      <dgm:spPr/>
      <dgm:t>
        <a:bodyPr/>
        <a:lstStyle/>
        <a:p>
          <a:endParaRPr lang="en-US"/>
        </a:p>
      </dgm:t>
    </dgm:pt>
    <dgm:pt modelId="{BEBB7508-5593-4665-86D9-67DC9EEDFE00}">
      <dgm:prSet phldrT="[Text]" phldr="1"/>
      <dgm:spPr/>
      <dgm:t>
        <a:bodyPr/>
        <a:lstStyle/>
        <a:p>
          <a:endParaRPr lang="en-US" dirty="0"/>
        </a:p>
      </dgm:t>
    </dgm:pt>
    <dgm:pt modelId="{C01D930E-241E-4B8F-9FFE-A12F23D4AE61}" type="parTrans" cxnId="{8AD44159-442C-4DEC-ACDC-2060DD6FE511}">
      <dgm:prSet/>
      <dgm:spPr/>
      <dgm:t>
        <a:bodyPr/>
        <a:lstStyle/>
        <a:p>
          <a:endParaRPr lang="en-US"/>
        </a:p>
      </dgm:t>
    </dgm:pt>
    <dgm:pt modelId="{8C2D30BC-9728-4727-AC9C-7DD1886B66DA}" type="sibTrans" cxnId="{8AD44159-442C-4DEC-ACDC-2060DD6FE511}">
      <dgm:prSet/>
      <dgm:spPr/>
      <dgm:t>
        <a:bodyPr/>
        <a:lstStyle/>
        <a:p>
          <a:endParaRPr lang="en-US"/>
        </a:p>
      </dgm:t>
    </dgm:pt>
    <dgm:pt modelId="{DC185536-47EC-480B-B419-24BC666B206E}">
      <dgm:prSet phldrT="[Text]" phldr="1"/>
      <dgm:spPr/>
      <dgm:t>
        <a:bodyPr/>
        <a:lstStyle/>
        <a:p>
          <a:endParaRPr lang="en-US" dirty="0"/>
        </a:p>
      </dgm:t>
    </dgm:pt>
    <dgm:pt modelId="{43B3845C-4A8E-4186-AC01-CB23C9CE3CE4}" type="parTrans" cxnId="{D6D3D766-AAF1-452B-B7A5-DE64D7EFBDAC}">
      <dgm:prSet/>
      <dgm:spPr/>
      <dgm:t>
        <a:bodyPr/>
        <a:lstStyle/>
        <a:p>
          <a:endParaRPr lang="en-US"/>
        </a:p>
      </dgm:t>
    </dgm:pt>
    <dgm:pt modelId="{FF327DB0-0FCC-45EC-A004-6349AB5E0A19}" type="sibTrans" cxnId="{D6D3D766-AAF1-452B-B7A5-DE64D7EFBDAC}">
      <dgm:prSet/>
      <dgm:spPr/>
      <dgm:t>
        <a:bodyPr/>
        <a:lstStyle/>
        <a:p>
          <a:endParaRPr lang="en-US"/>
        </a:p>
      </dgm:t>
    </dgm:pt>
    <dgm:pt modelId="{343B6168-99DB-4C0C-9BE7-E54D7B80C5AD}">
      <dgm:prSet phldrT="[Text]" phldr="1"/>
      <dgm:spPr/>
      <dgm:t>
        <a:bodyPr/>
        <a:lstStyle/>
        <a:p>
          <a:endParaRPr lang="en-US" dirty="0"/>
        </a:p>
      </dgm:t>
    </dgm:pt>
    <dgm:pt modelId="{6F98FC42-2370-4FD0-A627-0708511F7F32}" type="parTrans" cxnId="{3DFE3AE5-6DA5-4440-A66F-1437FD4DC5D4}">
      <dgm:prSet/>
      <dgm:spPr/>
      <dgm:t>
        <a:bodyPr/>
        <a:lstStyle/>
        <a:p>
          <a:endParaRPr lang="en-US"/>
        </a:p>
      </dgm:t>
    </dgm:pt>
    <dgm:pt modelId="{95FBDDB6-4174-4619-B543-81DEF6B7716A}" type="sibTrans" cxnId="{3DFE3AE5-6DA5-4440-A66F-1437FD4DC5D4}">
      <dgm:prSet/>
      <dgm:spPr/>
      <dgm:t>
        <a:bodyPr/>
        <a:lstStyle/>
        <a:p>
          <a:endParaRPr lang="en-US"/>
        </a:p>
      </dgm:t>
    </dgm:pt>
    <dgm:pt modelId="{AC73436A-3EE6-4AB1-8B81-F0B7414514C2}">
      <dgm:prSet phldrT="[Text]" phldr="1"/>
      <dgm:spPr/>
      <dgm:t>
        <a:bodyPr/>
        <a:lstStyle/>
        <a:p>
          <a:endParaRPr lang="en-US" dirty="0"/>
        </a:p>
      </dgm:t>
    </dgm:pt>
    <dgm:pt modelId="{67F09836-65ED-439A-8E55-BF0FF6A12BA6}" type="parTrans" cxnId="{667A6532-F93A-4FD0-BD4D-A1165020F36F}">
      <dgm:prSet/>
      <dgm:spPr/>
      <dgm:t>
        <a:bodyPr/>
        <a:lstStyle/>
        <a:p>
          <a:endParaRPr lang="en-US"/>
        </a:p>
      </dgm:t>
    </dgm:pt>
    <dgm:pt modelId="{6C19F97B-9D99-4777-817C-1695A372D4F1}" type="sibTrans" cxnId="{667A6532-F93A-4FD0-BD4D-A1165020F36F}">
      <dgm:prSet/>
      <dgm:spPr/>
      <dgm:t>
        <a:bodyPr/>
        <a:lstStyle/>
        <a:p>
          <a:endParaRPr lang="en-US"/>
        </a:p>
      </dgm:t>
    </dgm:pt>
    <dgm:pt modelId="{352A865C-AD96-4AB1-8A5C-397B7A7D9B07}">
      <dgm:prSet phldrT="[Text]" phldr="1"/>
      <dgm:spPr/>
      <dgm:t>
        <a:bodyPr/>
        <a:lstStyle/>
        <a:p>
          <a:endParaRPr lang="en-US" dirty="0"/>
        </a:p>
      </dgm:t>
    </dgm:pt>
    <dgm:pt modelId="{7EC1ADA9-9F6E-4AFC-AE86-4831D523AA38}" type="parTrans" cxnId="{464AEB83-A961-4BF3-980D-8DBCF9264695}">
      <dgm:prSet/>
      <dgm:spPr/>
      <dgm:t>
        <a:bodyPr/>
        <a:lstStyle/>
        <a:p>
          <a:endParaRPr lang="en-US"/>
        </a:p>
      </dgm:t>
    </dgm:pt>
    <dgm:pt modelId="{7473CF13-22F0-41AF-BD4E-305659448BE2}" type="sibTrans" cxnId="{464AEB83-A961-4BF3-980D-8DBCF9264695}">
      <dgm:prSet/>
      <dgm:spPr/>
      <dgm:t>
        <a:bodyPr/>
        <a:lstStyle/>
        <a:p>
          <a:endParaRPr lang="en-US"/>
        </a:p>
      </dgm:t>
    </dgm:pt>
    <dgm:pt modelId="{9C6F0069-43DC-402D-BD84-1006528FCE04}">
      <dgm:prSet/>
      <dgm:spPr/>
      <dgm:t>
        <a:bodyPr/>
        <a:lstStyle/>
        <a:p>
          <a:r>
            <a:rPr lang="sr-Cyrl-RS" dirty="0" smtClean="0">
              <a:solidFill>
                <a:schemeClr val="bg1"/>
              </a:solidFill>
              <a:latin typeface="+mj-lt"/>
            </a:rPr>
            <a:t>Субвенције</a:t>
          </a:r>
          <a:r>
            <a:rPr lang="sr-Latn-RS" dirty="0" smtClean="0">
              <a:solidFill>
                <a:schemeClr val="bg1"/>
              </a:solidFill>
              <a:latin typeface="+mj-lt"/>
            </a:rPr>
            <a:t> 10</a:t>
          </a:r>
          <a:r>
            <a:rPr lang="en-GB" dirty="0" smtClean="0">
              <a:solidFill>
                <a:schemeClr val="bg1"/>
              </a:solidFill>
              <a:latin typeface="+mj-lt"/>
            </a:rPr>
            <a:t>3.35</a:t>
          </a:r>
          <a:r>
            <a:rPr lang="sr-Latn-RS" dirty="0" smtClean="0">
              <a:solidFill>
                <a:schemeClr val="bg1"/>
              </a:solidFill>
              <a:latin typeface="+mj-lt"/>
            </a:rPr>
            <a:t>0.000</a:t>
          </a:r>
          <a:r>
            <a:rPr lang="sr-Cyrl-RS" dirty="0" smtClean="0">
              <a:solidFill>
                <a:schemeClr val="bg1"/>
              </a:solidFill>
              <a:latin typeface="+mj-lt"/>
            </a:rPr>
            <a:t> динара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44D9A023-5F81-4677-8A1D-494A76B02F4A}" type="parTrans" cxnId="{A14346A8-4918-4300-9891-20568D283921}">
      <dgm:prSet/>
      <dgm:spPr/>
      <dgm:t>
        <a:bodyPr/>
        <a:lstStyle/>
        <a:p>
          <a:endParaRPr lang="en-US"/>
        </a:p>
      </dgm:t>
    </dgm:pt>
    <dgm:pt modelId="{9FF20664-3F6F-4415-8233-D443550F6854}" type="sibTrans" cxnId="{A14346A8-4918-4300-9891-20568D283921}">
      <dgm:prSet/>
      <dgm:spPr/>
      <dgm:t>
        <a:bodyPr/>
        <a:lstStyle/>
        <a:p>
          <a:endParaRPr lang="en-US"/>
        </a:p>
      </dgm:t>
    </dgm:pt>
    <dgm:pt modelId="{91651A17-950C-49EC-8C35-2517548AE9E6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  <a:latin typeface="+mj-lt"/>
            </a:rPr>
            <a:t>Капитални издаци </a:t>
          </a:r>
          <a:r>
            <a:rPr lang="en-GB" dirty="0" smtClean="0">
              <a:solidFill>
                <a:schemeClr val="bg1"/>
              </a:solidFill>
              <a:latin typeface="+mj-lt"/>
            </a:rPr>
            <a:t>632.366</a:t>
          </a:r>
          <a:r>
            <a:rPr lang="sr-Latn-RS" dirty="0" smtClean="0">
              <a:solidFill>
                <a:schemeClr val="bg1"/>
              </a:solidFill>
              <a:latin typeface="+mj-lt"/>
            </a:rPr>
            <a:t>.</a:t>
          </a:r>
          <a:r>
            <a:rPr lang="en-GB" dirty="0" smtClean="0">
              <a:solidFill>
                <a:schemeClr val="bg1"/>
              </a:solidFill>
              <a:latin typeface="+mj-lt"/>
            </a:rPr>
            <a:t>743</a:t>
          </a:r>
          <a:r>
            <a:rPr lang="sr-Cyrl-RS" dirty="0" smtClean="0">
              <a:solidFill>
                <a:schemeClr val="bg1"/>
              </a:solidFill>
              <a:latin typeface="+mj-lt"/>
            </a:rPr>
            <a:t> </a:t>
          </a:r>
          <a:r>
            <a:rPr lang="sr-Cyrl-RS" dirty="0">
              <a:solidFill>
                <a:schemeClr val="bg1"/>
              </a:solidFill>
              <a:latin typeface="+mj-lt"/>
            </a:rPr>
            <a:t>динара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842A79D3-4827-4424-A76D-539154392405}" type="parTrans" cxnId="{E14E4EEE-087E-4E8C-92C7-D48A2C2A60C4}">
      <dgm:prSet/>
      <dgm:spPr/>
      <dgm:t>
        <a:bodyPr/>
        <a:lstStyle/>
        <a:p>
          <a:endParaRPr lang="en-US"/>
        </a:p>
      </dgm:t>
    </dgm:pt>
    <dgm:pt modelId="{8962C693-DF60-43F6-9F43-7615C2E1439A}" type="sibTrans" cxnId="{E14E4EEE-087E-4E8C-92C7-D48A2C2A60C4}">
      <dgm:prSet/>
      <dgm:spPr/>
      <dgm:t>
        <a:bodyPr/>
        <a:lstStyle/>
        <a:p>
          <a:endParaRPr lang="en-US"/>
        </a:p>
      </dgm:t>
    </dgm:pt>
    <dgm:pt modelId="{3641F520-BAF8-4BA4-A826-44FA753A5F4E}">
      <dgm:prSet/>
      <dgm:spPr/>
      <dgm:t>
        <a:bodyPr/>
        <a:lstStyle/>
        <a:p>
          <a:endParaRPr lang="en-US" dirty="0"/>
        </a:p>
      </dgm:t>
    </dgm:pt>
    <dgm:pt modelId="{31D6B297-275C-4FAC-A07E-4467512471AD}" type="parTrans" cxnId="{D5A26C81-B5CA-4FF9-85ED-60967857EFA6}">
      <dgm:prSet/>
      <dgm:spPr/>
      <dgm:t>
        <a:bodyPr/>
        <a:lstStyle/>
        <a:p>
          <a:endParaRPr lang="en-US"/>
        </a:p>
      </dgm:t>
    </dgm:pt>
    <dgm:pt modelId="{53B82682-8E0C-4903-98EA-36CBB0B8A63B}" type="sibTrans" cxnId="{D5A26C81-B5CA-4FF9-85ED-60967857EFA6}">
      <dgm:prSet/>
      <dgm:spPr/>
      <dgm:t>
        <a:bodyPr/>
        <a:lstStyle/>
        <a:p>
          <a:endParaRPr lang="en-US"/>
        </a:p>
      </dgm:t>
    </dgm:pt>
    <dgm:pt modelId="{3BA9396D-1753-43D3-A703-A75A7C19204B}">
      <dgm:prSet/>
      <dgm:spPr/>
      <dgm:t>
        <a:bodyPr/>
        <a:lstStyle/>
        <a:p>
          <a:endParaRPr lang="en-US" dirty="0"/>
        </a:p>
      </dgm:t>
    </dgm:pt>
    <dgm:pt modelId="{FDC0F8DA-00AF-40CD-B616-B7AA7472101C}" type="parTrans" cxnId="{4A16358E-6F75-4AC0-B6E5-E26F15B1A750}">
      <dgm:prSet/>
      <dgm:spPr/>
      <dgm:t>
        <a:bodyPr/>
        <a:lstStyle/>
        <a:p>
          <a:endParaRPr lang="en-US"/>
        </a:p>
      </dgm:t>
    </dgm:pt>
    <dgm:pt modelId="{869210E2-CDFB-49E6-A3F9-D5A55D2018F0}" type="sibTrans" cxnId="{4A16358E-6F75-4AC0-B6E5-E26F15B1A750}">
      <dgm:prSet/>
      <dgm:spPr/>
      <dgm:t>
        <a:bodyPr/>
        <a:lstStyle/>
        <a:p>
          <a:endParaRPr lang="en-US"/>
        </a:p>
      </dgm:t>
    </dgm:pt>
    <dgm:pt modelId="{C64FD589-26EA-483C-BB5E-C8324A82EAF5}">
      <dgm:prSet/>
      <dgm:spPr/>
      <dgm:t>
        <a:bodyPr/>
        <a:lstStyle/>
        <a:p>
          <a:endParaRPr lang="en-US" dirty="0"/>
        </a:p>
      </dgm:t>
    </dgm:pt>
    <dgm:pt modelId="{1E312D33-14E1-4B2B-A210-2A735401CE1C}" type="parTrans" cxnId="{B6507D96-25C4-4121-9433-2A113978B784}">
      <dgm:prSet/>
      <dgm:spPr/>
      <dgm:t>
        <a:bodyPr/>
        <a:lstStyle/>
        <a:p>
          <a:endParaRPr lang="en-US"/>
        </a:p>
      </dgm:t>
    </dgm:pt>
    <dgm:pt modelId="{46E45D53-1277-4C97-8E3B-323B4EBF62F5}" type="sibTrans" cxnId="{B6507D96-25C4-4121-9433-2A113978B784}">
      <dgm:prSet/>
      <dgm:spPr/>
      <dgm:t>
        <a:bodyPr/>
        <a:lstStyle/>
        <a:p>
          <a:endParaRPr lang="en-US"/>
        </a:p>
      </dgm:t>
    </dgm:pt>
    <dgm:pt modelId="{4746DA87-483C-4B84-9A22-BC58F96CB23A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  <a:latin typeface="+mj-lt"/>
            </a:rPr>
            <a:t>Расходи за </a:t>
          </a:r>
          <a:r>
            <a:rPr lang="sr-Cyrl-RS" dirty="0" smtClean="0">
              <a:solidFill>
                <a:schemeClr val="bg1"/>
              </a:solidFill>
              <a:latin typeface="+mj-lt"/>
            </a:rPr>
            <a:t>запослене </a:t>
          </a:r>
          <a:r>
            <a:rPr lang="en-GB" dirty="0" smtClean="0">
              <a:solidFill>
                <a:schemeClr val="bg1"/>
              </a:solidFill>
              <a:latin typeface="+mj-lt"/>
            </a:rPr>
            <a:t> 759.723.841</a:t>
          </a:r>
          <a:r>
            <a:rPr lang="sr-Cyrl-RS" dirty="0" smtClean="0">
              <a:solidFill>
                <a:schemeClr val="bg1"/>
              </a:solidFill>
              <a:latin typeface="+mj-lt"/>
            </a:rPr>
            <a:t> динара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8A92D324-8EB2-4984-ADCB-62EACF9FECFF}" type="parTrans" cxnId="{0F519843-417F-4196-AE51-1E900F71077B}">
      <dgm:prSet/>
      <dgm:spPr/>
      <dgm:t>
        <a:bodyPr/>
        <a:lstStyle/>
        <a:p>
          <a:endParaRPr lang="en-US"/>
        </a:p>
      </dgm:t>
    </dgm:pt>
    <dgm:pt modelId="{DB95B0B9-5D2D-4D1A-A4F8-70F45A0E9738}" type="sibTrans" cxnId="{0F519843-417F-4196-AE51-1E900F71077B}">
      <dgm:prSet/>
      <dgm:spPr/>
      <dgm:t>
        <a:bodyPr/>
        <a:lstStyle/>
        <a:p>
          <a:endParaRPr lang="en-US"/>
        </a:p>
      </dgm:t>
    </dgm:pt>
    <dgm:pt modelId="{8329AE49-ECD5-4C13-B90F-CA83B6E6F994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  <a:latin typeface="+mj-lt"/>
            </a:rPr>
            <a:t>Социјална помоћ </a:t>
          </a:r>
          <a:r>
            <a:rPr lang="en-GB" dirty="0" smtClean="0">
              <a:solidFill>
                <a:schemeClr val="bg1"/>
              </a:solidFill>
              <a:latin typeface="+mj-lt"/>
            </a:rPr>
            <a:t>136.150</a:t>
          </a:r>
          <a:r>
            <a:rPr lang="sr-Latn-RS" dirty="0" smtClean="0">
              <a:solidFill>
                <a:schemeClr val="bg1"/>
              </a:solidFill>
              <a:latin typeface="+mj-lt"/>
            </a:rPr>
            <a:t>.000</a:t>
          </a:r>
          <a:r>
            <a:rPr lang="sr-Cyrl-RS" dirty="0" smtClean="0">
              <a:solidFill>
                <a:schemeClr val="bg1"/>
              </a:solidFill>
              <a:latin typeface="+mj-lt"/>
            </a:rPr>
            <a:t> динара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6A3537F1-6C7A-4D5E-9BC9-14D14BE7BA95}" type="parTrans" cxnId="{47BC94C2-46D4-453B-A292-6076A9F8EE3B}">
      <dgm:prSet/>
      <dgm:spPr/>
      <dgm:t>
        <a:bodyPr/>
        <a:lstStyle/>
        <a:p>
          <a:endParaRPr lang="en-US"/>
        </a:p>
      </dgm:t>
    </dgm:pt>
    <dgm:pt modelId="{9CB0C477-89B3-4058-B341-9FC9F0AB6BB2}" type="sibTrans" cxnId="{47BC94C2-46D4-453B-A292-6076A9F8EE3B}">
      <dgm:prSet/>
      <dgm:spPr/>
      <dgm:t>
        <a:bodyPr/>
        <a:lstStyle/>
        <a:p>
          <a:endParaRPr lang="en-US"/>
        </a:p>
      </dgm:t>
    </dgm:pt>
    <dgm:pt modelId="{3FA5C700-C8EE-4CAC-8DA0-0BA7CA952C72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  <a:latin typeface="+mj-lt"/>
            </a:rPr>
            <a:t>Дотације и трансфери </a:t>
          </a:r>
          <a:r>
            <a:rPr lang="en-GB" dirty="0" smtClean="0">
              <a:solidFill>
                <a:schemeClr val="bg1"/>
              </a:solidFill>
              <a:latin typeface="+mj-lt"/>
            </a:rPr>
            <a:t>285.479.</a:t>
          </a:r>
          <a:r>
            <a:rPr lang="sr-Latn-RS" dirty="0" smtClean="0">
              <a:solidFill>
                <a:schemeClr val="bg1"/>
              </a:solidFill>
              <a:latin typeface="+mj-lt"/>
            </a:rPr>
            <a:t>000</a:t>
          </a:r>
        </a:p>
        <a:p>
          <a:r>
            <a:rPr lang="sr-Cyrl-RS" dirty="0" smtClean="0">
              <a:solidFill>
                <a:schemeClr val="bg1"/>
              </a:solidFill>
              <a:latin typeface="+mj-lt"/>
            </a:rPr>
            <a:t>динара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6970CC38-AACF-4350-BF4D-BD796B05B1FA}" type="parTrans" cxnId="{3BA8FFD8-B6F3-4518-99B6-8F25F307CF52}">
      <dgm:prSet/>
      <dgm:spPr/>
      <dgm:t>
        <a:bodyPr/>
        <a:lstStyle/>
        <a:p>
          <a:endParaRPr lang="en-US"/>
        </a:p>
      </dgm:t>
    </dgm:pt>
    <dgm:pt modelId="{61B610E5-4DC8-4394-A22C-5BBE6CDEE232}" type="sibTrans" cxnId="{3BA8FFD8-B6F3-4518-99B6-8F25F307CF52}">
      <dgm:prSet/>
      <dgm:spPr/>
      <dgm:t>
        <a:bodyPr/>
        <a:lstStyle/>
        <a:p>
          <a:endParaRPr lang="en-US"/>
        </a:p>
      </dgm:t>
    </dgm:pt>
    <dgm:pt modelId="{ED01A515-5448-4A3E-A2EC-575448D0F5AA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  <a:latin typeface="+mj-lt"/>
            </a:rPr>
            <a:t>Остали расходи </a:t>
          </a:r>
          <a:r>
            <a:rPr lang="sr-Latn-RS" dirty="0" smtClean="0">
              <a:solidFill>
                <a:schemeClr val="bg1"/>
              </a:solidFill>
              <a:latin typeface="+mj-lt"/>
            </a:rPr>
            <a:t> </a:t>
          </a:r>
          <a:r>
            <a:rPr lang="en-GB" dirty="0" smtClean="0">
              <a:solidFill>
                <a:schemeClr val="bg1"/>
              </a:solidFill>
              <a:latin typeface="+mj-lt"/>
            </a:rPr>
            <a:t>279.558.719</a:t>
          </a:r>
        </a:p>
        <a:p>
          <a:r>
            <a:rPr lang="sr-Cyrl-RS" dirty="0" smtClean="0">
              <a:solidFill>
                <a:schemeClr val="bg1"/>
              </a:solidFill>
              <a:latin typeface="+mj-lt"/>
            </a:rPr>
            <a:t>динара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3C8BC949-583D-42C4-9E18-497A2FA6C1D3}" type="parTrans" cxnId="{30638209-A4D1-4BFE-943D-C66C72DB50AF}">
      <dgm:prSet/>
      <dgm:spPr/>
      <dgm:t>
        <a:bodyPr/>
        <a:lstStyle/>
        <a:p>
          <a:endParaRPr lang="en-US"/>
        </a:p>
      </dgm:t>
    </dgm:pt>
    <dgm:pt modelId="{B658162B-CA61-458F-8F17-E18D499D4DE8}" type="sibTrans" cxnId="{30638209-A4D1-4BFE-943D-C66C72DB50AF}">
      <dgm:prSet/>
      <dgm:spPr/>
      <dgm:t>
        <a:bodyPr/>
        <a:lstStyle/>
        <a:p>
          <a:endParaRPr lang="en-US"/>
        </a:p>
      </dgm:t>
    </dgm:pt>
    <dgm:pt modelId="{AE26BF5A-34A6-4192-8BEA-D9ECFB941642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  <a:latin typeface="+mj-lt"/>
            </a:rPr>
            <a:t>Средства резерве </a:t>
          </a:r>
          <a:r>
            <a:rPr lang="en-GB" dirty="0" smtClean="0">
              <a:solidFill>
                <a:schemeClr val="bg1"/>
              </a:solidFill>
              <a:latin typeface="+mj-lt"/>
            </a:rPr>
            <a:t>6.050.</a:t>
          </a:r>
          <a:r>
            <a:rPr lang="sr-Cyrl-RS" dirty="0" smtClean="0">
              <a:solidFill>
                <a:schemeClr val="bg1"/>
              </a:solidFill>
              <a:latin typeface="+mj-lt"/>
            </a:rPr>
            <a:t>000</a:t>
          </a:r>
          <a:endParaRPr lang="en-US" dirty="0">
            <a:solidFill>
              <a:schemeClr val="bg1"/>
            </a:solidFill>
            <a:latin typeface="+mj-lt"/>
          </a:endParaRPr>
        </a:p>
      </dgm:t>
    </dgm:pt>
    <dgm:pt modelId="{053AEA0B-0F73-4DAC-9295-FCA55D0C5C5A}" type="parTrans" cxnId="{C2BA2E7D-A4DC-497F-82AA-B05171512E7B}">
      <dgm:prSet/>
      <dgm:spPr/>
      <dgm:t>
        <a:bodyPr/>
        <a:lstStyle/>
        <a:p>
          <a:endParaRPr lang="en-US"/>
        </a:p>
      </dgm:t>
    </dgm:pt>
    <dgm:pt modelId="{F67939D1-3ADF-4276-A6FA-0083CE5DA4FA}" type="sibTrans" cxnId="{C2BA2E7D-A4DC-497F-82AA-B05171512E7B}">
      <dgm:prSet/>
      <dgm:spPr/>
      <dgm:t>
        <a:bodyPr/>
        <a:lstStyle/>
        <a:p>
          <a:endParaRPr lang="en-US"/>
        </a:p>
      </dgm:t>
    </dgm:pt>
    <dgm:pt modelId="{F4B68BA8-694B-4B7F-8215-68903FFCD2D7}" type="pres">
      <dgm:prSet presAssocID="{B1BE2A8E-285E-4C69-9BFF-CE48B252AA5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9436B1-B652-4794-B4F4-4850647DACEB}" type="pres">
      <dgm:prSet presAssocID="{9ED1A3B2-A381-4201-823D-E4B4F944886D}" presName="centerShape" presStyleLbl="node0" presStyleIdx="0" presStyleCnt="1" custScaleX="121533" custScaleY="172613"/>
      <dgm:spPr/>
      <dgm:t>
        <a:bodyPr/>
        <a:lstStyle/>
        <a:p>
          <a:endParaRPr lang="en-US"/>
        </a:p>
      </dgm:t>
    </dgm:pt>
    <dgm:pt modelId="{73F305AC-CFDC-45B1-8AB8-6FABD1C99179}" type="pres">
      <dgm:prSet presAssocID="{A7091EAC-498C-4E8C-B46B-331B042A0C75}" presName="node" presStyleLbl="node1" presStyleIdx="0" presStyleCnt="8" custScaleX="141131" custScaleY="1409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91651-56D0-404C-82B0-25ACBF882A98}" type="pres">
      <dgm:prSet presAssocID="{A7091EAC-498C-4E8C-B46B-331B042A0C75}" presName="dummy" presStyleCnt="0"/>
      <dgm:spPr/>
    </dgm:pt>
    <dgm:pt modelId="{44C62812-7B8C-4DB2-9C0D-14651D9AFC46}" type="pres">
      <dgm:prSet presAssocID="{686A1A37-AC61-4EC6-8398-59788F898E91}" presName="sibTrans" presStyleLbl="sibTrans2D1" presStyleIdx="0" presStyleCnt="8"/>
      <dgm:spPr/>
      <dgm:t>
        <a:bodyPr/>
        <a:lstStyle/>
        <a:p>
          <a:endParaRPr lang="en-US"/>
        </a:p>
      </dgm:t>
    </dgm:pt>
    <dgm:pt modelId="{A14630AA-C1BD-4A7E-B665-0A7C9B6C19C9}" type="pres">
      <dgm:prSet presAssocID="{3FA5C700-C8EE-4CAC-8DA0-0BA7CA952C72}" presName="node" presStyleLbl="node1" presStyleIdx="1" presStyleCnt="8" custScaleX="131953" custScaleY="1299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74404-DEC3-43DE-B1B0-FCCBA45B0B53}" type="pres">
      <dgm:prSet presAssocID="{3FA5C700-C8EE-4CAC-8DA0-0BA7CA952C72}" presName="dummy" presStyleCnt="0"/>
      <dgm:spPr/>
    </dgm:pt>
    <dgm:pt modelId="{5D42F3FF-3AAD-4819-B004-ADDCB69227EB}" type="pres">
      <dgm:prSet presAssocID="{61B610E5-4DC8-4394-A22C-5BBE6CDEE232}" presName="sibTrans" presStyleLbl="sibTrans2D1" presStyleIdx="1" presStyleCnt="8"/>
      <dgm:spPr/>
      <dgm:t>
        <a:bodyPr/>
        <a:lstStyle/>
        <a:p>
          <a:endParaRPr lang="en-US"/>
        </a:p>
      </dgm:t>
    </dgm:pt>
    <dgm:pt modelId="{E43F7264-94BE-4E7E-8A98-A0D70BB3AF06}" type="pres">
      <dgm:prSet presAssocID="{4746DA87-483C-4B84-9A22-BC58F96CB23A}" presName="node" presStyleLbl="node1" presStyleIdx="2" presStyleCnt="8" custScaleX="121003" custScaleY="119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EF9CE-45BC-491C-9A74-72874D860E58}" type="pres">
      <dgm:prSet presAssocID="{4746DA87-483C-4B84-9A22-BC58F96CB23A}" presName="dummy" presStyleCnt="0"/>
      <dgm:spPr/>
    </dgm:pt>
    <dgm:pt modelId="{19B05264-FBF1-4254-AA6E-8DA1048C9EC5}" type="pres">
      <dgm:prSet presAssocID="{DB95B0B9-5D2D-4D1A-A4F8-70F45A0E9738}" presName="sibTrans" presStyleLbl="sibTrans2D1" presStyleIdx="2" presStyleCnt="8"/>
      <dgm:spPr/>
      <dgm:t>
        <a:bodyPr/>
        <a:lstStyle/>
        <a:p>
          <a:endParaRPr lang="en-US"/>
        </a:p>
      </dgm:t>
    </dgm:pt>
    <dgm:pt modelId="{115526CD-270E-4C52-A164-15F2B6F9FE39}" type="pres">
      <dgm:prSet presAssocID="{8329AE49-ECD5-4C13-B90F-CA83B6E6F994}" presName="node" presStyleLbl="node1" presStyleIdx="3" presStyleCnt="8" custScaleX="120594" custScaleY="116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2822E-2282-4D84-AEA3-97E5D7F5026E}" type="pres">
      <dgm:prSet presAssocID="{8329AE49-ECD5-4C13-B90F-CA83B6E6F994}" presName="dummy" presStyleCnt="0"/>
      <dgm:spPr/>
    </dgm:pt>
    <dgm:pt modelId="{1EBC4AA2-7966-4002-8CE2-7479E65C1C79}" type="pres">
      <dgm:prSet presAssocID="{9CB0C477-89B3-4058-B341-9FC9F0AB6BB2}" presName="sibTrans" presStyleLbl="sibTrans2D1" presStyleIdx="3" presStyleCnt="8"/>
      <dgm:spPr/>
      <dgm:t>
        <a:bodyPr/>
        <a:lstStyle/>
        <a:p>
          <a:endParaRPr lang="en-US"/>
        </a:p>
      </dgm:t>
    </dgm:pt>
    <dgm:pt modelId="{5101AD7C-EA94-402A-A388-0FD916639D60}" type="pres">
      <dgm:prSet presAssocID="{9C6F0069-43DC-402D-BD84-1006528FCE04}" presName="node" presStyleLbl="node1" presStyleIdx="4" presStyleCnt="8" custScaleX="117384" custScaleY="118966" custRadScaleRad="98874" custRadScaleInc="-58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296767-E761-4683-B475-54E34622C9C1}" type="pres">
      <dgm:prSet presAssocID="{9C6F0069-43DC-402D-BD84-1006528FCE04}" presName="dummy" presStyleCnt="0"/>
      <dgm:spPr/>
    </dgm:pt>
    <dgm:pt modelId="{FC9B55A0-D6BC-47A3-92D9-CF0D462CBA3E}" type="pres">
      <dgm:prSet presAssocID="{9FF20664-3F6F-4415-8233-D443550F6854}" presName="sibTrans" presStyleLbl="sibTrans2D1" presStyleIdx="4" presStyleCnt="8"/>
      <dgm:spPr/>
      <dgm:t>
        <a:bodyPr/>
        <a:lstStyle/>
        <a:p>
          <a:endParaRPr lang="en-US"/>
        </a:p>
      </dgm:t>
    </dgm:pt>
    <dgm:pt modelId="{D19ADD6D-9F0A-4766-B637-BB2D5495A9BB}" type="pres">
      <dgm:prSet presAssocID="{ED01A515-5448-4A3E-A2EC-575448D0F5AA}" presName="node" presStyleLbl="node1" presStyleIdx="5" presStyleCnt="8" custScaleX="113767" custScaleY="116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9DB137-9ACF-4A5D-915D-C6DEF62C671A}" type="pres">
      <dgm:prSet presAssocID="{ED01A515-5448-4A3E-A2EC-575448D0F5AA}" presName="dummy" presStyleCnt="0"/>
      <dgm:spPr/>
    </dgm:pt>
    <dgm:pt modelId="{84EFD8D8-F116-4363-8F07-0BDD118D8287}" type="pres">
      <dgm:prSet presAssocID="{B658162B-CA61-458F-8F17-E18D499D4DE8}" presName="sibTrans" presStyleLbl="sibTrans2D1" presStyleIdx="5" presStyleCnt="8"/>
      <dgm:spPr/>
      <dgm:t>
        <a:bodyPr/>
        <a:lstStyle/>
        <a:p>
          <a:endParaRPr lang="en-US"/>
        </a:p>
      </dgm:t>
    </dgm:pt>
    <dgm:pt modelId="{4F05B281-B6DB-45BB-A427-1BF92AADC139}" type="pres">
      <dgm:prSet presAssocID="{AE26BF5A-34A6-4192-8BEA-D9ECFB941642}" presName="node" presStyleLbl="node1" presStyleIdx="6" presStyleCnt="8" custScaleX="112359" custScaleY="1254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DFE719-4F44-4DDA-B702-82A372856A51}" type="pres">
      <dgm:prSet presAssocID="{AE26BF5A-34A6-4192-8BEA-D9ECFB941642}" presName="dummy" presStyleCnt="0"/>
      <dgm:spPr/>
    </dgm:pt>
    <dgm:pt modelId="{C0575E5C-DEAA-49FF-9C6A-0DF4C03D040D}" type="pres">
      <dgm:prSet presAssocID="{F67939D1-3ADF-4276-A6FA-0083CE5DA4FA}" presName="sibTrans" presStyleLbl="sibTrans2D1" presStyleIdx="6" presStyleCnt="8"/>
      <dgm:spPr/>
      <dgm:t>
        <a:bodyPr/>
        <a:lstStyle/>
        <a:p>
          <a:endParaRPr lang="en-US"/>
        </a:p>
      </dgm:t>
    </dgm:pt>
    <dgm:pt modelId="{2D6C03BD-4023-431E-84F6-C080A9961C8A}" type="pres">
      <dgm:prSet presAssocID="{91651A17-950C-49EC-8C35-2517548AE9E6}" presName="node" presStyleLbl="node1" presStyleIdx="7" presStyleCnt="8" custScaleX="134628" custScaleY="131362" custRadScaleRad="93377" custRadScaleInc="-241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78787D-F4B0-463A-AA6F-94706894BC8C}" type="pres">
      <dgm:prSet presAssocID="{91651A17-950C-49EC-8C35-2517548AE9E6}" presName="dummy" presStyleCnt="0"/>
      <dgm:spPr/>
    </dgm:pt>
    <dgm:pt modelId="{7C884431-F906-455C-AAF5-4FBEC1E13C27}" type="pres">
      <dgm:prSet presAssocID="{8962C693-DF60-43F6-9F43-7615C2E1439A}" presName="sibTrans" presStyleLbl="sibTrans2D1" presStyleIdx="7" presStyleCnt="8"/>
      <dgm:spPr/>
      <dgm:t>
        <a:bodyPr/>
        <a:lstStyle/>
        <a:p>
          <a:endParaRPr lang="en-US"/>
        </a:p>
      </dgm:t>
    </dgm:pt>
  </dgm:ptLst>
  <dgm:cxnLst>
    <dgm:cxn modelId="{3C9C75BC-E86E-462F-A723-378C48E1120B}" type="presOf" srcId="{61B610E5-4DC8-4394-A22C-5BBE6CDEE232}" destId="{5D42F3FF-3AAD-4819-B004-ADDCB69227EB}" srcOrd="0" destOrd="0" presId="urn:microsoft.com/office/officeart/2005/8/layout/radial6"/>
    <dgm:cxn modelId="{28F1F12C-F4AD-4E97-81E8-8618F0209646}" srcId="{B1BE2A8E-285E-4C69-9BFF-CE48B252AA50}" destId="{9ED1A3B2-A381-4201-823D-E4B4F944886D}" srcOrd="0" destOrd="0" parTransId="{73ADFC91-EAB5-4621-8C76-D207DF7E46EB}" sibTransId="{BBBE51B8-3D99-4D37-A53E-85F69FB1F8D4}"/>
    <dgm:cxn modelId="{D6D3D766-AAF1-452B-B7A5-DE64D7EFBDAC}" srcId="{7D1C9009-9B60-4C15-8E3B-F949FAB90776}" destId="{DC185536-47EC-480B-B419-24BC666B206E}" srcOrd="1" destOrd="0" parTransId="{43B3845C-4A8E-4186-AC01-CB23C9CE3CE4}" sibTransId="{FF327DB0-0FCC-45EC-A004-6349AB5E0A19}"/>
    <dgm:cxn modelId="{3BA8FFD8-B6F3-4518-99B6-8F25F307CF52}" srcId="{9ED1A3B2-A381-4201-823D-E4B4F944886D}" destId="{3FA5C700-C8EE-4CAC-8DA0-0BA7CA952C72}" srcOrd="1" destOrd="0" parTransId="{6970CC38-AACF-4350-BF4D-BD796B05B1FA}" sibTransId="{61B610E5-4DC8-4394-A22C-5BBE6CDEE232}"/>
    <dgm:cxn modelId="{A4A6FFE8-8EBA-488A-A994-A82416F0DD06}" type="presOf" srcId="{9FF20664-3F6F-4415-8233-D443550F6854}" destId="{FC9B55A0-D6BC-47A3-92D9-CF0D462CBA3E}" srcOrd="0" destOrd="0" presId="urn:microsoft.com/office/officeart/2005/8/layout/radial6"/>
    <dgm:cxn modelId="{464AEB83-A961-4BF3-980D-8DBCF9264695}" srcId="{343B6168-99DB-4C0C-9BE7-E54D7B80C5AD}" destId="{352A865C-AD96-4AB1-8A5C-397B7A7D9B07}" srcOrd="1" destOrd="0" parTransId="{7EC1ADA9-9F6E-4AFC-AE86-4831D523AA38}" sibTransId="{7473CF13-22F0-41AF-BD4E-305659448BE2}"/>
    <dgm:cxn modelId="{30E5BE2A-FE88-43D3-B760-938F676782CD}" type="presOf" srcId="{AE26BF5A-34A6-4192-8BEA-D9ECFB941642}" destId="{4F05B281-B6DB-45BB-A427-1BF92AADC139}" srcOrd="0" destOrd="0" presId="urn:microsoft.com/office/officeart/2005/8/layout/radial6"/>
    <dgm:cxn modelId="{47BC94C2-46D4-453B-A292-6076A9F8EE3B}" srcId="{9ED1A3B2-A381-4201-823D-E4B4F944886D}" destId="{8329AE49-ECD5-4C13-B90F-CA83B6E6F994}" srcOrd="3" destOrd="0" parTransId="{6A3537F1-6C7A-4D5E-9BC9-14D14BE7BA95}" sibTransId="{9CB0C477-89B3-4058-B341-9FC9F0AB6BB2}"/>
    <dgm:cxn modelId="{B6507D96-25C4-4121-9433-2A113978B784}" srcId="{B1BE2A8E-285E-4C69-9BFF-CE48B252AA50}" destId="{C64FD589-26EA-483C-BB5E-C8324A82EAF5}" srcOrd="2" destOrd="0" parTransId="{1E312D33-14E1-4B2B-A210-2A735401CE1C}" sibTransId="{46E45D53-1277-4C97-8E3B-323B4EBF62F5}"/>
    <dgm:cxn modelId="{690D8953-735E-4126-A0E1-4CB47B3C410D}" type="presOf" srcId="{8962C693-DF60-43F6-9F43-7615C2E1439A}" destId="{7C884431-F906-455C-AAF5-4FBEC1E13C27}" srcOrd="0" destOrd="0" presId="urn:microsoft.com/office/officeart/2005/8/layout/radial6"/>
    <dgm:cxn modelId="{CF21E0A7-43C0-49A4-87AD-A55237C564ED}" type="presOf" srcId="{DB95B0B9-5D2D-4D1A-A4F8-70F45A0E9738}" destId="{19B05264-FBF1-4254-AA6E-8DA1048C9EC5}" srcOrd="0" destOrd="0" presId="urn:microsoft.com/office/officeart/2005/8/layout/radial6"/>
    <dgm:cxn modelId="{2F67CC75-2D3E-4AC8-BE25-85787CEBCBFB}" type="presOf" srcId="{8329AE49-ECD5-4C13-B90F-CA83B6E6F994}" destId="{115526CD-270E-4C52-A164-15F2B6F9FE39}" srcOrd="0" destOrd="0" presId="urn:microsoft.com/office/officeart/2005/8/layout/radial6"/>
    <dgm:cxn modelId="{A14346A8-4918-4300-9891-20568D283921}" srcId="{9ED1A3B2-A381-4201-823D-E4B4F944886D}" destId="{9C6F0069-43DC-402D-BD84-1006528FCE04}" srcOrd="4" destOrd="0" parTransId="{44D9A023-5F81-4677-8A1D-494A76B02F4A}" sibTransId="{9FF20664-3F6F-4415-8233-D443550F6854}"/>
    <dgm:cxn modelId="{AE76644B-6C13-4D99-9BD4-C7AB6CBFB60F}" type="presOf" srcId="{91651A17-950C-49EC-8C35-2517548AE9E6}" destId="{2D6C03BD-4023-431E-84F6-C080A9961C8A}" srcOrd="0" destOrd="0" presId="urn:microsoft.com/office/officeart/2005/8/layout/radial6"/>
    <dgm:cxn modelId="{E4D2D6E5-9CBB-41A4-BB64-4380F93174BD}" type="presOf" srcId="{4746DA87-483C-4B84-9A22-BC58F96CB23A}" destId="{E43F7264-94BE-4E7E-8A98-A0D70BB3AF06}" srcOrd="0" destOrd="0" presId="urn:microsoft.com/office/officeart/2005/8/layout/radial6"/>
    <dgm:cxn modelId="{4A16358E-6F75-4AC0-B6E5-E26F15B1A750}" srcId="{B1BE2A8E-285E-4C69-9BFF-CE48B252AA50}" destId="{3BA9396D-1753-43D3-A703-A75A7C19204B}" srcOrd="1" destOrd="0" parTransId="{FDC0F8DA-00AF-40CD-B616-B7AA7472101C}" sibTransId="{869210E2-CDFB-49E6-A3F9-D5A55D2018F0}"/>
    <dgm:cxn modelId="{D5A26C81-B5CA-4FF9-85ED-60967857EFA6}" srcId="{B1BE2A8E-285E-4C69-9BFF-CE48B252AA50}" destId="{3641F520-BAF8-4BA4-A826-44FA753A5F4E}" srcOrd="3" destOrd="0" parTransId="{31D6B297-275C-4FAC-A07E-4467512471AD}" sibTransId="{53B82682-8E0C-4903-98EA-36CBB0B8A63B}"/>
    <dgm:cxn modelId="{9CCCEEF8-5380-4439-AE44-19A466E8D618}" type="presOf" srcId="{B1BE2A8E-285E-4C69-9BFF-CE48B252AA50}" destId="{F4B68BA8-694B-4B7F-8215-68903FFCD2D7}" srcOrd="0" destOrd="0" presId="urn:microsoft.com/office/officeart/2005/8/layout/radial6"/>
    <dgm:cxn modelId="{498C73B5-E3E5-459E-A1A7-9463FDA5DC8B}" type="presOf" srcId="{9C6F0069-43DC-402D-BD84-1006528FCE04}" destId="{5101AD7C-EA94-402A-A388-0FD916639D60}" srcOrd="0" destOrd="0" presId="urn:microsoft.com/office/officeart/2005/8/layout/radial6"/>
    <dgm:cxn modelId="{4E6E6427-5348-4ECF-99CC-46CA5F3BDA5F}" srcId="{B1BE2A8E-285E-4C69-9BFF-CE48B252AA50}" destId="{7D1C9009-9B60-4C15-8E3B-F949FAB90776}" srcOrd="4" destOrd="0" parTransId="{E75197AC-E7B0-4C26-9D1F-47E47BE7CCEF}" sibTransId="{9D56A871-CE7A-4922-AAF9-9D95A29D1039}"/>
    <dgm:cxn modelId="{2551C68E-C990-47C8-8019-F81852334E67}" type="presOf" srcId="{9CB0C477-89B3-4058-B341-9FC9F0AB6BB2}" destId="{1EBC4AA2-7966-4002-8CE2-7479E65C1C79}" srcOrd="0" destOrd="0" presId="urn:microsoft.com/office/officeart/2005/8/layout/radial6"/>
    <dgm:cxn modelId="{34EEC97C-396B-4269-AEA2-5F0BEA02B2CC}" type="presOf" srcId="{B658162B-CA61-458F-8F17-E18D499D4DE8}" destId="{84EFD8D8-F116-4363-8F07-0BDD118D8287}" srcOrd="0" destOrd="0" presId="urn:microsoft.com/office/officeart/2005/8/layout/radial6"/>
    <dgm:cxn modelId="{8AD44159-442C-4DEC-ACDC-2060DD6FE511}" srcId="{7D1C9009-9B60-4C15-8E3B-F949FAB90776}" destId="{BEBB7508-5593-4665-86D9-67DC9EEDFE00}" srcOrd="0" destOrd="0" parTransId="{C01D930E-241E-4B8F-9FFE-A12F23D4AE61}" sibTransId="{8C2D30BC-9728-4727-AC9C-7DD1886B66DA}"/>
    <dgm:cxn modelId="{0F519843-417F-4196-AE51-1E900F71077B}" srcId="{9ED1A3B2-A381-4201-823D-E4B4F944886D}" destId="{4746DA87-483C-4B84-9A22-BC58F96CB23A}" srcOrd="2" destOrd="0" parTransId="{8A92D324-8EB2-4984-ADCB-62EACF9FECFF}" sibTransId="{DB95B0B9-5D2D-4D1A-A4F8-70F45A0E9738}"/>
    <dgm:cxn modelId="{A90D3CB0-1073-48ED-8659-7A63F6804E74}" type="presOf" srcId="{ED01A515-5448-4A3E-A2EC-575448D0F5AA}" destId="{D19ADD6D-9F0A-4766-B637-BB2D5495A9BB}" srcOrd="0" destOrd="0" presId="urn:microsoft.com/office/officeart/2005/8/layout/radial6"/>
    <dgm:cxn modelId="{83DE993E-AA50-4A78-ADC9-9AC810747177}" type="presOf" srcId="{F67939D1-3ADF-4276-A6FA-0083CE5DA4FA}" destId="{C0575E5C-DEAA-49FF-9C6A-0DF4C03D040D}" srcOrd="0" destOrd="0" presId="urn:microsoft.com/office/officeart/2005/8/layout/radial6"/>
    <dgm:cxn modelId="{667A6532-F93A-4FD0-BD4D-A1165020F36F}" srcId="{343B6168-99DB-4C0C-9BE7-E54D7B80C5AD}" destId="{AC73436A-3EE6-4AB1-8B81-F0B7414514C2}" srcOrd="0" destOrd="0" parTransId="{67F09836-65ED-439A-8E55-BF0FF6A12BA6}" sibTransId="{6C19F97B-9D99-4777-817C-1695A372D4F1}"/>
    <dgm:cxn modelId="{420046A8-0054-4A37-B3AB-DA7246DD3D19}" type="presOf" srcId="{686A1A37-AC61-4EC6-8398-59788F898E91}" destId="{44C62812-7B8C-4DB2-9C0D-14651D9AFC46}" srcOrd="0" destOrd="0" presId="urn:microsoft.com/office/officeart/2005/8/layout/radial6"/>
    <dgm:cxn modelId="{3DFE3AE5-6DA5-4440-A66F-1437FD4DC5D4}" srcId="{B1BE2A8E-285E-4C69-9BFF-CE48B252AA50}" destId="{343B6168-99DB-4C0C-9BE7-E54D7B80C5AD}" srcOrd="5" destOrd="0" parTransId="{6F98FC42-2370-4FD0-A627-0708511F7F32}" sibTransId="{95FBDDB6-4174-4619-B543-81DEF6B7716A}"/>
    <dgm:cxn modelId="{E14E4EEE-087E-4E8C-92C7-D48A2C2A60C4}" srcId="{9ED1A3B2-A381-4201-823D-E4B4F944886D}" destId="{91651A17-950C-49EC-8C35-2517548AE9E6}" srcOrd="7" destOrd="0" parTransId="{842A79D3-4827-4424-A76D-539154392405}" sibTransId="{8962C693-DF60-43F6-9F43-7615C2E1439A}"/>
    <dgm:cxn modelId="{C2BA2E7D-A4DC-497F-82AA-B05171512E7B}" srcId="{9ED1A3B2-A381-4201-823D-E4B4F944886D}" destId="{AE26BF5A-34A6-4192-8BEA-D9ECFB941642}" srcOrd="6" destOrd="0" parTransId="{053AEA0B-0F73-4DAC-9295-FCA55D0C5C5A}" sibTransId="{F67939D1-3ADF-4276-A6FA-0083CE5DA4FA}"/>
    <dgm:cxn modelId="{D74783D2-76E2-4F81-A149-C7E828760809}" type="presOf" srcId="{9ED1A3B2-A381-4201-823D-E4B4F944886D}" destId="{E59436B1-B652-4794-B4F4-4850647DACEB}" srcOrd="0" destOrd="0" presId="urn:microsoft.com/office/officeart/2005/8/layout/radial6"/>
    <dgm:cxn modelId="{30638209-A4D1-4BFE-943D-C66C72DB50AF}" srcId="{9ED1A3B2-A381-4201-823D-E4B4F944886D}" destId="{ED01A515-5448-4A3E-A2EC-575448D0F5AA}" srcOrd="5" destOrd="0" parTransId="{3C8BC949-583D-42C4-9E18-497A2FA6C1D3}" sibTransId="{B658162B-CA61-458F-8F17-E18D499D4DE8}"/>
    <dgm:cxn modelId="{8FF72BE8-548E-43D6-BAC0-8BF80EEDD930}" type="presOf" srcId="{3FA5C700-C8EE-4CAC-8DA0-0BA7CA952C72}" destId="{A14630AA-C1BD-4A7E-B665-0A7C9B6C19C9}" srcOrd="0" destOrd="0" presId="urn:microsoft.com/office/officeart/2005/8/layout/radial6"/>
    <dgm:cxn modelId="{AE26F329-897E-412E-A92A-D95A8804158B}" srcId="{9ED1A3B2-A381-4201-823D-E4B4F944886D}" destId="{A7091EAC-498C-4E8C-B46B-331B042A0C75}" srcOrd="0" destOrd="0" parTransId="{5263AC43-AEF9-405C-B9BD-C1E77733E429}" sibTransId="{686A1A37-AC61-4EC6-8398-59788F898E91}"/>
    <dgm:cxn modelId="{1E3FB265-3800-4CF5-8883-A87E5CC65190}" type="presOf" srcId="{A7091EAC-498C-4E8C-B46B-331B042A0C75}" destId="{73F305AC-CFDC-45B1-8AB8-6FABD1C99179}" srcOrd="0" destOrd="0" presId="urn:microsoft.com/office/officeart/2005/8/layout/radial6"/>
    <dgm:cxn modelId="{ADFD7CD1-C0A2-4390-99AC-116E636BE119}" type="presParOf" srcId="{F4B68BA8-694B-4B7F-8215-68903FFCD2D7}" destId="{E59436B1-B652-4794-B4F4-4850647DACEB}" srcOrd="0" destOrd="0" presId="urn:microsoft.com/office/officeart/2005/8/layout/radial6"/>
    <dgm:cxn modelId="{2D181688-44CA-467C-835E-19DE40CD4815}" type="presParOf" srcId="{F4B68BA8-694B-4B7F-8215-68903FFCD2D7}" destId="{73F305AC-CFDC-45B1-8AB8-6FABD1C99179}" srcOrd="1" destOrd="0" presId="urn:microsoft.com/office/officeart/2005/8/layout/radial6"/>
    <dgm:cxn modelId="{56F04BE4-4974-4071-A4CA-0E06EB4B5093}" type="presParOf" srcId="{F4B68BA8-694B-4B7F-8215-68903FFCD2D7}" destId="{DA491651-56D0-404C-82B0-25ACBF882A98}" srcOrd="2" destOrd="0" presId="urn:microsoft.com/office/officeart/2005/8/layout/radial6"/>
    <dgm:cxn modelId="{409A412C-D2F3-4C6F-9A9C-4F4B5A8BCFA8}" type="presParOf" srcId="{F4B68BA8-694B-4B7F-8215-68903FFCD2D7}" destId="{44C62812-7B8C-4DB2-9C0D-14651D9AFC46}" srcOrd="3" destOrd="0" presId="urn:microsoft.com/office/officeart/2005/8/layout/radial6"/>
    <dgm:cxn modelId="{A4BE7D0D-5309-4327-A75B-496A1F1206A7}" type="presParOf" srcId="{F4B68BA8-694B-4B7F-8215-68903FFCD2D7}" destId="{A14630AA-C1BD-4A7E-B665-0A7C9B6C19C9}" srcOrd="4" destOrd="0" presId="urn:microsoft.com/office/officeart/2005/8/layout/radial6"/>
    <dgm:cxn modelId="{A4DB4E3E-7724-4959-B11F-9328F020D66C}" type="presParOf" srcId="{F4B68BA8-694B-4B7F-8215-68903FFCD2D7}" destId="{B3474404-DEC3-43DE-B1B0-FCCBA45B0B53}" srcOrd="5" destOrd="0" presId="urn:microsoft.com/office/officeart/2005/8/layout/radial6"/>
    <dgm:cxn modelId="{4BC27D88-F1C0-42F3-A9C5-CBE2B6FEC09B}" type="presParOf" srcId="{F4B68BA8-694B-4B7F-8215-68903FFCD2D7}" destId="{5D42F3FF-3AAD-4819-B004-ADDCB69227EB}" srcOrd="6" destOrd="0" presId="urn:microsoft.com/office/officeart/2005/8/layout/radial6"/>
    <dgm:cxn modelId="{E23B6CFA-FDF7-40F4-9F60-87AADB3615CA}" type="presParOf" srcId="{F4B68BA8-694B-4B7F-8215-68903FFCD2D7}" destId="{E43F7264-94BE-4E7E-8A98-A0D70BB3AF06}" srcOrd="7" destOrd="0" presId="urn:microsoft.com/office/officeart/2005/8/layout/radial6"/>
    <dgm:cxn modelId="{3FA44CE1-57BD-46CE-8E65-AA0EF407B746}" type="presParOf" srcId="{F4B68BA8-694B-4B7F-8215-68903FFCD2D7}" destId="{931EF9CE-45BC-491C-9A74-72874D860E58}" srcOrd="8" destOrd="0" presId="urn:microsoft.com/office/officeart/2005/8/layout/radial6"/>
    <dgm:cxn modelId="{9AEF7DCB-1002-44DB-845F-0F7AA950CEB8}" type="presParOf" srcId="{F4B68BA8-694B-4B7F-8215-68903FFCD2D7}" destId="{19B05264-FBF1-4254-AA6E-8DA1048C9EC5}" srcOrd="9" destOrd="0" presId="urn:microsoft.com/office/officeart/2005/8/layout/radial6"/>
    <dgm:cxn modelId="{69387B73-9CE1-4FCB-A142-A1ADC90E21D9}" type="presParOf" srcId="{F4B68BA8-694B-4B7F-8215-68903FFCD2D7}" destId="{115526CD-270E-4C52-A164-15F2B6F9FE39}" srcOrd="10" destOrd="0" presId="urn:microsoft.com/office/officeart/2005/8/layout/radial6"/>
    <dgm:cxn modelId="{50868601-D503-4FD1-9890-95583DB30948}" type="presParOf" srcId="{F4B68BA8-694B-4B7F-8215-68903FFCD2D7}" destId="{E442822E-2282-4D84-AEA3-97E5D7F5026E}" srcOrd="11" destOrd="0" presId="urn:microsoft.com/office/officeart/2005/8/layout/radial6"/>
    <dgm:cxn modelId="{77F90AB6-4A33-41B0-A4FB-120069E20E78}" type="presParOf" srcId="{F4B68BA8-694B-4B7F-8215-68903FFCD2D7}" destId="{1EBC4AA2-7966-4002-8CE2-7479E65C1C79}" srcOrd="12" destOrd="0" presId="urn:microsoft.com/office/officeart/2005/8/layout/radial6"/>
    <dgm:cxn modelId="{CEE265B6-387C-4087-95F3-486193D5410F}" type="presParOf" srcId="{F4B68BA8-694B-4B7F-8215-68903FFCD2D7}" destId="{5101AD7C-EA94-402A-A388-0FD916639D60}" srcOrd="13" destOrd="0" presId="urn:microsoft.com/office/officeart/2005/8/layout/radial6"/>
    <dgm:cxn modelId="{969582AD-6BB7-4BF5-9F3C-4D98007295DF}" type="presParOf" srcId="{F4B68BA8-694B-4B7F-8215-68903FFCD2D7}" destId="{97296767-E761-4683-B475-54E34622C9C1}" srcOrd="14" destOrd="0" presId="urn:microsoft.com/office/officeart/2005/8/layout/radial6"/>
    <dgm:cxn modelId="{A7BB6FCC-6C46-4153-8580-AD0719F16186}" type="presParOf" srcId="{F4B68BA8-694B-4B7F-8215-68903FFCD2D7}" destId="{FC9B55A0-D6BC-47A3-92D9-CF0D462CBA3E}" srcOrd="15" destOrd="0" presId="urn:microsoft.com/office/officeart/2005/8/layout/radial6"/>
    <dgm:cxn modelId="{93B9ED85-0277-46A3-92EA-D157289CCEE5}" type="presParOf" srcId="{F4B68BA8-694B-4B7F-8215-68903FFCD2D7}" destId="{D19ADD6D-9F0A-4766-B637-BB2D5495A9BB}" srcOrd="16" destOrd="0" presId="urn:microsoft.com/office/officeart/2005/8/layout/radial6"/>
    <dgm:cxn modelId="{45A750FE-A123-4720-B815-6CD27F626A9E}" type="presParOf" srcId="{F4B68BA8-694B-4B7F-8215-68903FFCD2D7}" destId="{CB9DB137-9ACF-4A5D-915D-C6DEF62C671A}" srcOrd="17" destOrd="0" presId="urn:microsoft.com/office/officeart/2005/8/layout/radial6"/>
    <dgm:cxn modelId="{446405C3-80F2-41C4-ACA5-D2CA2CFFD2E0}" type="presParOf" srcId="{F4B68BA8-694B-4B7F-8215-68903FFCD2D7}" destId="{84EFD8D8-F116-4363-8F07-0BDD118D8287}" srcOrd="18" destOrd="0" presId="urn:microsoft.com/office/officeart/2005/8/layout/radial6"/>
    <dgm:cxn modelId="{736A2384-2AC7-4546-B090-7734BF06B128}" type="presParOf" srcId="{F4B68BA8-694B-4B7F-8215-68903FFCD2D7}" destId="{4F05B281-B6DB-45BB-A427-1BF92AADC139}" srcOrd="19" destOrd="0" presId="urn:microsoft.com/office/officeart/2005/8/layout/radial6"/>
    <dgm:cxn modelId="{6DAF7806-4E70-4C8F-A689-6F43A9ED9E5D}" type="presParOf" srcId="{F4B68BA8-694B-4B7F-8215-68903FFCD2D7}" destId="{FEDFE719-4F44-4DDA-B702-82A372856A51}" srcOrd="20" destOrd="0" presId="urn:microsoft.com/office/officeart/2005/8/layout/radial6"/>
    <dgm:cxn modelId="{249D1068-5521-4581-BEC0-3426B450BC3C}" type="presParOf" srcId="{F4B68BA8-694B-4B7F-8215-68903FFCD2D7}" destId="{C0575E5C-DEAA-49FF-9C6A-0DF4C03D040D}" srcOrd="21" destOrd="0" presId="urn:microsoft.com/office/officeart/2005/8/layout/radial6"/>
    <dgm:cxn modelId="{94E05698-F013-4CCC-9D16-1B2E0B70D594}" type="presParOf" srcId="{F4B68BA8-694B-4B7F-8215-68903FFCD2D7}" destId="{2D6C03BD-4023-431E-84F6-C080A9961C8A}" srcOrd="22" destOrd="0" presId="urn:microsoft.com/office/officeart/2005/8/layout/radial6"/>
    <dgm:cxn modelId="{4EDC335D-98BD-4E5D-88EA-446249186DA6}" type="presParOf" srcId="{F4B68BA8-694B-4B7F-8215-68903FFCD2D7}" destId="{2578787D-F4B0-463A-AA6F-94706894BC8C}" srcOrd="23" destOrd="0" presId="urn:microsoft.com/office/officeart/2005/8/layout/radial6"/>
    <dgm:cxn modelId="{8392341F-6878-4C20-B838-0ECA8FE50470}" type="presParOf" srcId="{F4B68BA8-694B-4B7F-8215-68903FFCD2D7}" destId="{7C884431-F906-455C-AAF5-4FBEC1E13C27}" srcOrd="24" destOrd="0" presId="urn:microsoft.com/office/officeart/2005/8/layout/radial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E13A55-7744-4BDB-8DDD-E01B9C275172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81349D-60F4-4164-912C-3BECB0E7356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81349D-60F4-4164-912C-3BECB0E7356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2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1/30/2024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slow" advTm="2000">
    <p:wip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openclipart.org/detail/171507/money-pot-by-gnokii-171507" TargetMode="External"/><Relationship Id="rId12" Type="http://schemas.openxmlformats.org/officeDocument/2006/relationships/diagramColors" Target="../diagrams/colors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11" Type="http://schemas.openxmlformats.org/officeDocument/2006/relationships/diagramQuickStyle" Target="../diagrams/quickStyle3.xml"/><Relationship Id="rId10" Type="http://schemas.openxmlformats.org/officeDocument/2006/relationships/diagramLayout" Target="../diagrams/layout3.xml"/><Relationship Id="rId9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406640" cy="1472184"/>
          </a:xfrm>
        </p:spPr>
        <p:txBody>
          <a:bodyPr/>
          <a:lstStyle/>
          <a:p>
            <a:pPr algn="ctr"/>
            <a:r>
              <a:rPr lang="sr-Cyrl-RS" dirty="0" smtClean="0"/>
              <a:t>ОПШТИНА</a:t>
            </a:r>
            <a:r>
              <a:rPr lang="en-US" dirty="0" smtClean="0"/>
              <a:t> </a:t>
            </a:r>
            <a:r>
              <a:rPr lang="sr-Cyrl-RS" dirty="0" smtClean="0"/>
              <a:t>ВРБАС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4267200"/>
            <a:ext cx="7406640" cy="1752600"/>
          </a:xfrm>
        </p:spPr>
        <p:txBody>
          <a:bodyPr/>
          <a:lstStyle/>
          <a:p>
            <a:pPr algn="ctr"/>
            <a:r>
              <a:rPr lang="sr-Cyrl-RS" dirty="0" smtClean="0">
                <a:latin typeface="+mj-lt"/>
              </a:rPr>
              <a:t>ГРАЂАНСКИ ВОДИЧ КРОЗ ОДЛУКУ О БУЏЕТУ ЗА 20</a:t>
            </a:r>
            <a:r>
              <a:rPr lang="sr-Latn-RS" dirty="0" smtClean="0">
                <a:latin typeface="+mj-lt"/>
              </a:rPr>
              <a:t>24</a:t>
            </a:r>
            <a:r>
              <a:rPr lang="sr-Cyrl-RS" dirty="0" smtClean="0">
                <a:latin typeface="+mj-lt"/>
              </a:rPr>
              <a:t>. ГОДИНУ</a:t>
            </a:r>
            <a:endParaRPr lang="en-US" dirty="0" smtClean="0">
              <a:latin typeface="+mj-lt"/>
            </a:endParaRPr>
          </a:p>
          <a:p>
            <a:endParaRPr lang="en-US" dirty="0"/>
          </a:p>
        </p:txBody>
      </p:sp>
      <p:pic>
        <p:nvPicPr>
          <p:cNvPr id="4" name="Picture 3" descr="SREDNJI GR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33800" y="685800"/>
            <a:ext cx="1524000" cy="2281969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OS Vrbas  35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1000" y="5009866"/>
            <a:ext cx="4953000" cy="1848134"/>
          </a:xfrm>
          <a:prstGeom prst="rect">
            <a:avLst/>
          </a:prstGeom>
        </p:spPr>
      </p:pic>
      <p:pic>
        <p:nvPicPr>
          <p:cNvPr id="9" name="Picture 8" descr="преузимање.jf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267200" cy="2839628"/>
          </a:xfrm>
          <a:prstGeom prst="rect">
            <a:avLst/>
          </a:prstGeom>
        </p:spPr>
      </p:pic>
      <p:pic>
        <p:nvPicPr>
          <p:cNvPr id="10" name="Picture 9" descr="vrbas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743199"/>
            <a:ext cx="4343400" cy="1861457"/>
          </a:xfrm>
          <a:prstGeom prst="rect">
            <a:avLst/>
          </a:prstGeom>
        </p:spPr>
      </p:pic>
      <p:pic>
        <p:nvPicPr>
          <p:cNvPr id="11" name="Picture 10" descr="4.GG.Več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419600"/>
            <a:ext cx="4191000" cy="2438400"/>
          </a:xfrm>
          <a:prstGeom prst="rect">
            <a:avLst/>
          </a:prstGeom>
        </p:spPr>
      </p:pic>
      <p:pic>
        <p:nvPicPr>
          <p:cNvPr id="13" name="Picture 12" descr="2.SR.Spomenik srpskim guslama.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91000" y="0"/>
            <a:ext cx="2877014" cy="3276600"/>
          </a:xfrm>
          <a:prstGeom prst="rect">
            <a:avLst/>
          </a:prstGeom>
        </p:spPr>
      </p:pic>
      <p:pic>
        <p:nvPicPr>
          <p:cNvPr id="16" name="Picture 15" descr="5.SR.Pravoslavna crkva u Vrbasu.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34199" y="0"/>
            <a:ext cx="2212975" cy="3276600"/>
          </a:xfrm>
          <a:prstGeom prst="rect">
            <a:avLst/>
          </a:prstGeom>
        </p:spPr>
      </p:pic>
      <p:pic>
        <p:nvPicPr>
          <p:cNvPr id="14" name="Picture 13" descr="bazen cfk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91000" y="3276600"/>
            <a:ext cx="4953000" cy="2057400"/>
          </a:xfrm>
          <a:prstGeom prst="rect">
            <a:avLst/>
          </a:prstGeom>
        </p:spPr>
      </p:pic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447800"/>
            <a:ext cx="8229600" cy="762000"/>
          </a:xfrm>
        </p:spPr>
        <p:txBody>
          <a:bodyPr>
            <a:normAutofit fontScale="90000"/>
          </a:bodyPr>
          <a:lstStyle/>
          <a:p>
            <a:r>
              <a:rPr lang="sr-Cyrl-RS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САДРЖАЈ</a:t>
            </a:r>
            <a:r>
              <a:rPr lang="en-US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en-US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229600" cy="4572000"/>
          </a:xfrm>
        </p:spPr>
        <p:txBody>
          <a:bodyPr>
            <a:normAutofit fontScale="62500" lnSpcReduction="2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sr-Cyrl-RS" dirty="0" smtClean="0">
                <a:latin typeface="+mj-lt"/>
              </a:rPr>
              <a:t>Увод</a:t>
            </a:r>
          </a:p>
          <a:p>
            <a:pPr marL="342900" indent="-342900">
              <a:buFont typeface="+mj-lt"/>
              <a:buAutoNum type="arabicPeriod"/>
            </a:pPr>
            <a:r>
              <a:rPr lang="sr-Cyrl-RS" dirty="0" smtClean="0">
                <a:latin typeface="+mj-lt"/>
              </a:rPr>
              <a:t>Ко се финансира из буџета?</a:t>
            </a:r>
          </a:p>
          <a:p>
            <a:pPr marL="342900" indent="-342900">
              <a:buFont typeface="+mj-lt"/>
              <a:buAutoNum type="arabicPeriod"/>
            </a:pPr>
            <a:r>
              <a:rPr lang="sr-Cyrl-RS" dirty="0" smtClean="0">
                <a:latin typeface="+mj-lt"/>
              </a:rPr>
              <a:t>Како настаје буџет општине</a:t>
            </a:r>
            <a:r>
              <a:rPr lang="en-US" dirty="0" smtClean="0">
                <a:latin typeface="+mj-lt"/>
              </a:rPr>
              <a:t>?</a:t>
            </a:r>
            <a:endParaRPr lang="sr-Cyrl-RS" dirty="0" smtClean="0">
              <a:latin typeface="+mj-lt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sr-Cyrl-RS" dirty="0" smtClean="0">
                <a:latin typeface="+mj-lt"/>
              </a:rPr>
              <a:t>  Појам буџета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sr-Cyrl-RS" dirty="0" smtClean="0">
                <a:latin typeface="+mj-lt"/>
              </a:rPr>
              <a:t>Ко учествује у буџетском процесу</a:t>
            </a:r>
            <a:r>
              <a:rPr lang="en-US" dirty="0" smtClean="0">
                <a:latin typeface="+mj-lt"/>
              </a:rPr>
              <a:t>?</a:t>
            </a:r>
            <a:endParaRPr lang="sr-Cyrl-RS" dirty="0" smtClean="0">
              <a:latin typeface="+mj-lt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sr-Cyrl-RS" dirty="0" smtClean="0">
                <a:latin typeface="+mj-lt"/>
              </a:rPr>
              <a:t>На основу чега се доноси буџет</a:t>
            </a:r>
            <a:r>
              <a:rPr lang="en-US" dirty="0" smtClean="0">
                <a:latin typeface="+mj-lt"/>
              </a:rPr>
              <a:t>?</a:t>
            </a:r>
            <a:endParaRPr lang="sr-Cyrl-RS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sr-Cyrl-RS" dirty="0" smtClean="0">
                <a:latin typeface="+mj-lt"/>
              </a:rPr>
              <a:t>Како се пуни општинска каса?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>
                <a:latin typeface="+mj-lt"/>
              </a:rPr>
              <a:t>Шта су приходи и примања буџета?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>
                <a:latin typeface="+mj-lt"/>
              </a:rPr>
              <a:t>Структура планираних прихода и примања за 20</a:t>
            </a:r>
            <a:r>
              <a:rPr lang="sr-Latn-RS" dirty="0" smtClean="0">
                <a:latin typeface="+mj-lt"/>
              </a:rPr>
              <a:t>2</a:t>
            </a:r>
            <a:r>
              <a:rPr lang="sr-Cyrl-RS" dirty="0" smtClean="0">
                <a:latin typeface="+mj-lt"/>
              </a:rPr>
              <a:t>4. годину</a:t>
            </a:r>
            <a:endParaRPr lang="en-US" dirty="0" smtClean="0">
              <a:latin typeface="+mj-lt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>
                <a:latin typeface="+mj-lt"/>
              </a:rPr>
              <a:t>Шта се променило у односу на 20</a:t>
            </a:r>
            <a:r>
              <a:rPr lang="sr-Latn-RS" dirty="0" smtClean="0">
                <a:latin typeface="+mj-lt"/>
              </a:rPr>
              <a:t>2</a:t>
            </a:r>
            <a:r>
              <a:rPr lang="sr-Cyrl-RS" dirty="0" smtClean="0">
                <a:latin typeface="+mj-lt"/>
              </a:rPr>
              <a:t>3. годину?</a:t>
            </a:r>
          </a:p>
          <a:p>
            <a:pPr marL="342900" indent="-342900">
              <a:buFont typeface="+mj-lt"/>
              <a:buAutoNum type="arabicPeriod"/>
            </a:pPr>
            <a:r>
              <a:rPr lang="sr-Cyrl-RS" dirty="0" smtClean="0">
                <a:latin typeface="+mj-lt"/>
              </a:rPr>
              <a:t>На шта се троше јавна средства</a:t>
            </a:r>
            <a:r>
              <a:rPr lang="en-US" dirty="0" smtClean="0">
                <a:latin typeface="+mj-lt"/>
              </a:rPr>
              <a:t>?</a:t>
            </a:r>
            <a:endParaRPr lang="sr-Cyrl-RS" dirty="0" smtClean="0">
              <a:latin typeface="+mj-lt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+mj-lt"/>
              </a:rPr>
              <a:t>Шта су расходи и издаци буџета?</a:t>
            </a:r>
            <a:endParaRPr lang="sr-Cyrl-RS" dirty="0" smtClean="0">
              <a:latin typeface="+mj-lt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>
                <a:latin typeface="+mj-lt"/>
              </a:rPr>
              <a:t>Структура планираних расхода и издатака за 20</a:t>
            </a:r>
            <a:r>
              <a:rPr lang="sr-Latn-RS" dirty="0" smtClean="0">
                <a:latin typeface="+mj-lt"/>
              </a:rPr>
              <a:t>2</a:t>
            </a:r>
            <a:r>
              <a:rPr lang="sr-Cyrl-RS" dirty="0" smtClean="0">
                <a:latin typeface="+mj-lt"/>
              </a:rPr>
              <a:t>4. годину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>
                <a:latin typeface="+mj-lt"/>
              </a:rPr>
              <a:t>Шта се променило у односу на 20</a:t>
            </a:r>
            <a:r>
              <a:rPr lang="sr-Latn-RS" dirty="0" smtClean="0">
                <a:latin typeface="+mj-lt"/>
              </a:rPr>
              <a:t>2</a:t>
            </a:r>
            <a:r>
              <a:rPr lang="sr-Cyrl-RS" dirty="0" smtClean="0">
                <a:latin typeface="+mj-lt"/>
              </a:rPr>
              <a:t>4. годину?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>
                <a:latin typeface="+mj-lt"/>
              </a:rPr>
              <a:t>Расходи буџета по програмима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>
                <a:latin typeface="+mj-lt"/>
              </a:rPr>
              <a:t>Расходи буџета расподељени по директним и индиректним буџетским корисницима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>
                <a:latin typeface="+mj-lt"/>
              </a:rPr>
              <a:t>Најважнији капитални пројекти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>
                <a:latin typeface="+mj-lt"/>
              </a:rPr>
              <a:t>Најважнији пројекти</a:t>
            </a:r>
            <a:r>
              <a:rPr lang="sr-Latn-RS" dirty="0" smtClean="0">
                <a:latin typeface="+mj-lt"/>
              </a:rPr>
              <a:t> </a:t>
            </a:r>
            <a:r>
              <a:rPr lang="sr-Cyrl-RS" dirty="0" smtClean="0">
                <a:latin typeface="+mj-lt"/>
              </a:rPr>
              <a:t>од интереса за локалну заједницу</a:t>
            </a:r>
          </a:p>
          <a:p>
            <a:endParaRPr lang="en-US" dirty="0"/>
          </a:p>
        </p:txBody>
      </p:sp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486400"/>
          </a:xfrm>
        </p:spPr>
        <p:txBody>
          <a:bodyPr>
            <a:normAutofit fontScale="62500" lnSpcReduction="20000"/>
          </a:bodyPr>
          <a:lstStyle/>
          <a:p>
            <a:r>
              <a:rPr lang="sr-Cyrl-RS" dirty="0" smtClean="0">
                <a:latin typeface="+mj-lt"/>
              </a:rPr>
              <a:t>	</a:t>
            </a:r>
            <a:r>
              <a:rPr lang="sr-Cyrl-RS" b="1" dirty="0" smtClean="0">
                <a:latin typeface="+mj-lt"/>
              </a:rPr>
              <a:t>Драги суграђани и суграђанке,</a:t>
            </a:r>
          </a:p>
          <a:p>
            <a:endParaRPr lang="en-US" dirty="0" smtClean="0">
              <a:latin typeface="+mj-lt"/>
            </a:endParaRPr>
          </a:p>
          <a:p>
            <a:pPr algn="just"/>
            <a:r>
              <a:rPr lang="sr-Cyrl-RS" dirty="0" smtClean="0">
                <a:latin typeface="+mj-lt"/>
              </a:rPr>
              <a:t>	Основна сврха документа који је пред вама јесте да на што једноставнији и разумљивији начин објасни у које сврхе се користе јавни ресурси да би се задовољиле потребе грађана.</a:t>
            </a:r>
          </a:p>
          <a:p>
            <a:endParaRPr lang="en-US" dirty="0" smtClean="0">
              <a:latin typeface="+mj-lt"/>
            </a:endParaRPr>
          </a:p>
          <a:p>
            <a:pPr algn="just"/>
            <a:r>
              <a:rPr lang="sr-Cyrl-RS" dirty="0" smtClean="0">
                <a:latin typeface="+mj-lt"/>
              </a:rPr>
              <a:t>	Грађански буџет представља сажет и јасан приказ Одлуке о буџету општине</a:t>
            </a:r>
            <a:r>
              <a:rPr lang="sr-Latn-RS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sr-Cyrl-RS" dirty="0" smtClean="0">
                <a:latin typeface="+mj-lt"/>
              </a:rPr>
              <a:t>Врбас</a:t>
            </a:r>
            <a:r>
              <a:rPr lang="sr-Cyrl-RS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sr-Cyrl-RS" dirty="0" smtClean="0">
                <a:latin typeface="+mj-lt"/>
              </a:rPr>
              <a:t>за 2024. годину, која је по својој форми веома обимна и тешка за разумевање због специфичних појмова и класификација које је чине. </a:t>
            </a:r>
          </a:p>
          <a:p>
            <a:endParaRPr lang="en-US" dirty="0" smtClean="0">
              <a:latin typeface="+mj-lt"/>
            </a:endParaRPr>
          </a:p>
          <a:p>
            <a:pPr algn="just"/>
            <a:r>
              <a:rPr lang="sr-Cyrl-RS" dirty="0" smtClean="0">
                <a:latin typeface="+mj-lt"/>
              </a:rPr>
              <a:t>	Иако је немогуће објаснити целокупан буџет у овако краткој форми, искрено се надамо да ћемо на овај начин успети да вас информишемо о начину прикупљања јавних средстава и остваривања прихода и примања буџета општине, као и о начину планирања, расподеле и трошења буџетских средстава.</a:t>
            </a:r>
          </a:p>
          <a:p>
            <a:endParaRPr lang="en-US" dirty="0" smtClean="0">
              <a:latin typeface="+mj-lt"/>
            </a:endParaRPr>
          </a:p>
          <a:p>
            <a:pPr algn="just"/>
            <a:r>
              <a:rPr lang="sr-Cyrl-RS" dirty="0" smtClean="0">
                <a:latin typeface="+mj-lt"/>
              </a:rPr>
              <a:t>	</a:t>
            </a:r>
            <a:r>
              <a:rPr lang="ru-RU" dirty="0" smtClean="0">
                <a:latin typeface="+mj-lt"/>
              </a:rPr>
              <a:t>Кроз овај транспарентан приступ настојимо да унапредимо разумевање и интересовање наших суграђана за локалне финансије, а у перспективи очекујемо и сарадњу локалне самоуправе и житеља Врбаса у заједничком постављању циљева, дефинисању приоритета и планирању развоја наше општине.</a:t>
            </a:r>
            <a:endParaRPr lang="sr-Cyrl-RS" dirty="0" smtClean="0">
              <a:latin typeface="+mj-lt"/>
            </a:endParaRPr>
          </a:p>
          <a:p>
            <a:pPr algn="r"/>
            <a:endParaRPr lang="sr-Cyrl-RS" dirty="0" smtClean="0">
              <a:latin typeface="+mj-lt"/>
            </a:endParaRPr>
          </a:p>
          <a:p>
            <a:pPr algn="r">
              <a:buNone/>
            </a:pPr>
            <a:r>
              <a:rPr lang="sr-Cyrl-RS" dirty="0" smtClean="0">
                <a:latin typeface="+mj-lt"/>
              </a:rPr>
              <a:t>Предраг Ројевић   </a:t>
            </a:r>
          </a:p>
          <a:p>
            <a:pPr algn="r">
              <a:buNone/>
            </a:pPr>
            <a:r>
              <a:rPr lang="sr-Cyrl-RS" dirty="0" smtClean="0">
                <a:latin typeface="+mj-lt"/>
              </a:rPr>
              <a:t>Председник општине</a:t>
            </a:r>
            <a:endParaRPr lang="en-US" dirty="0" smtClean="0">
              <a:latin typeface="+mj-lt"/>
            </a:endParaRPr>
          </a:p>
          <a:p>
            <a:endParaRPr lang="en-US" dirty="0"/>
          </a:p>
        </p:txBody>
      </p:sp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dvAuto="100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/>
              <a:t>Ко се финансира из буџета?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1645920"/>
          </a:xfrm>
        </p:spPr>
        <p:txBody>
          <a:bodyPr>
            <a:normAutofit fontScale="55000" lnSpcReduction="20000"/>
          </a:bodyPr>
          <a:lstStyle/>
          <a:p>
            <a:pPr marL="0" indent="6350" defTabSz="209550">
              <a:buFontTx/>
              <a:buNone/>
            </a:pPr>
            <a:r>
              <a:rPr lang="ru-RU" altLang="en-US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Директни корисници буџетских средстава: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Скупштина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Председник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Општинско веће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Општинско јавно правобранилаштво 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Општинска управа</a:t>
            </a:r>
            <a:endParaRPr lang="sr-Latn-RS" altLang="en-US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114800" y="2590800"/>
            <a:ext cx="5029200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ru-RU" altLang="en-US" sz="1500" b="1" dirty="0" smtClean="0">
                <a:latin typeface="+mj-lt"/>
                <a:cs typeface="Calibri" panose="020F0502020204030204" pitchFamily="34" charset="0"/>
              </a:rPr>
              <a:t>Индиректни корисници буџетских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	- Народна библиотека 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	- Културни центар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	- Предшколска установа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	- Туристичк</a:t>
            </a:r>
            <a:r>
              <a:rPr lang="sr-Latn-RS" altLang="en-US" sz="1500" dirty="0" smtClean="0">
                <a:latin typeface="+mj-lt"/>
                <a:cs typeface="Calibri" panose="020F0502020204030204" pitchFamily="34" charset="0"/>
              </a:rPr>
              <a:t>a</a:t>
            </a: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 организација </a:t>
            </a:r>
            <a:r>
              <a:rPr lang="sr-Cyrl-RS" altLang="en-US" sz="1500" dirty="0" smtClean="0">
                <a:latin typeface="+mj-lt"/>
                <a:cs typeface="Calibri" panose="020F0502020204030204" pitchFamily="34" charset="0"/>
              </a:rPr>
              <a:t>општине</a:t>
            </a:r>
            <a:r>
              <a:rPr lang="sr-Cyrl-RS" altLang="en-US" sz="1500" dirty="0" smtClean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  </a:t>
            </a:r>
            <a:r>
              <a:rPr lang="sr-Cyrl-RS" altLang="en-US" sz="1500" dirty="0" smtClean="0">
                <a:latin typeface="+mj-lt"/>
                <a:cs typeface="Calibri" panose="020F0502020204030204" pitchFamily="34" charset="0"/>
              </a:rPr>
              <a:t>Врбас</a:t>
            </a:r>
            <a:endParaRPr lang="ru-RU" altLang="en-US" sz="1500" dirty="0" smtClean="0">
              <a:latin typeface="+mj-lt"/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	- Месне заједнице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	- Центар за физичку културу</a:t>
            </a:r>
            <a:endParaRPr lang="en-US" sz="1500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4495800"/>
            <a:ext cx="760265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ru-RU" altLang="en-US" sz="1500" b="1" dirty="0" smtClean="0">
                <a:latin typeface="+mj-lt"/>
                <a:cs typeface="Calibri" panose="020F0502020204030204" pitchFamily="34" charset="0"/>
              </a:rPr>
              <a:t>Остали корисници јавних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	- Образовне институције (школе)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	 - Јавна агенција за зоохигијену и пољопривреду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  </a:t>
            </a:r>
            <a:r>
              <a:rPr lang="sr-Latn-RS" altLang="en-US" sz="1500" dirty="0" smtClean="0">
                <a:latin typeface="+mj-lt"/>
                <a:cs typeface="Calibri" panose="020F0502020204030204" pitchFamily="34" charset="0"/>
              </a:rPr>
              <a:t>               </a:t>
            </a: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     - Јавна предузећа</a:t>
            </a:r>
          </a:p>
          <a:p>
            <a:pPr>
              <a:spcBef>
                <a:spcPct val="20000"/>
              </a:spcBef>
            </a:pPr>
            <a:r>
              <a:rPr lang="sr-Latn-RS" altLang="en-US" sz="1500" dirty="0" smtClean="0">
                <a:latin typeface="+mj-lt"/>
                <a:cs typeface="Calibri" panose="020F0502020204030204" pitchFamily="34" charset="0"/>
              </a:rPr>
              <a:t>                  </a:t>
            </a:r>
            <a:r>
              <a:rPr lang="sr-Cyrl-RS" altLang="en-US" sz="1500" dirty="0" smtClean="0">
                <a:latin typeface="+mj-lt"/>
                <a:cs typeface="Calibri" panose="020F0502020204030204" pitchFamily="34" charset="0"/>
              </a:rPr>
              <a:t>   </a:t>
            </a:r>
            <a:r>
              <a:rPr lang="sr-Latn-RS" altLang="en-US" sz="1500" dirty="0" smtClean="0">
                <a:latin typeface="+mj-lt"/>
                <a:cs typeface="Calibri" panose="020F0502020204030204" pitchFamily="34" charset="0"/>
              </a:rPr>
              <a:t> </a:t>
            </a: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- Здравствене институције (домови здравља)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	- Социјалне институције (Центар за социјални рад</a:t>
            </a:r>
            <a:r>
              <a:rPr lang="sr-Latn-RS" altLang="en-US" sz="1500" dirty="0" smtClean="0">
                <a:latin typeface="+mj-lt"/>
                <a:cs typeface="Calibri" panose="020F0502020204030204" pitchFamily="34" charset="0"/>
              </a:rPr>
              <a:t>,</a:t>
            </a:r>
            <a:r>
              <a:rPr lang="sr-Cyrl-RS" altLang="en-US" sz="1500" dirty="0" smtClean="0">
                <a:latin typeface="+mj-lt"/>
                <a:cs typeface="Calibri" panose="020F0502020204030204" pitchFamily="34" charset="0"/>
              </a:rPr>
              <a:t>Геронтолошки центар</a:t>
            </a: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)</a:t>
            </a:r>
            <a:endParaRPr lang="sr-Latn-RS" altLang="en-US" sz="1500" dirty="0" smtClean="0">
              <a:latin typeface="+mj-lt"/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sr-Latn-RS" altLang="en-US" sz="1500" dirty="0" smtClean="0">
                <a:latin typeface="+mj-lt"/>
                <a:cs typeface="Calibri" panose="020F0502020204030204" pitchFamily="34" charset="0"/>
              </a:rPr>
              <a:t>                   </a:t>
            </a:r>
            <a:r>
              <a:rPr lang="sr-Cyrl-RS" altLang="en-US" sz="1500" dirty="0" smtClean="0">
                <a:latin typeface="+mj-lt"/>
                <a:cs typeface="Calibri" panose="020F0502020204030204" pitchFamily="34" charset="0"/>
              </a:rPr>
              <a:t>   </a:t>
            </a:r>
            <a:r>
              <a:rPr lang="sr-Latn-RS" altLang="en-US" sz="1500" dirty="0" smtClean="0">
                <a:latin typeface="+mj-lt"/>
                <a:cs typeface="Calibri" panose="020F0502020204030204" pitchFamily="34" charset="0"/>
              </a:rPr>
              <a:t>-</a:t>
            </a:r>
            <a:r>
              <a:rPr lang="sr-Cyrl-RS" altLang="en-US" sz="1500" dirty="0" smtClean="0">
                <a:latin typeface="+mj-lt"/>
                <a:cs typeface="Calibri" panose="020F0502020204030204" pitchFamily="34" charset="0"/>
              </a:rPr>
              <a:t> </a:t>
            </a:r>
            <a:r>
              <a:rPr lang="ru-RU" altLang="en-US" sz="1500" dirty="0" smtClean="0">
                <a:latin typeface="+mj-lt"/>
                <a:cs typeface="Calibri" panose="020F0502020204030204" pitchFamily="34" charset="0"/>
              </a:rPr>
              <a:t>Непрофитне организације (удружења грађана, невладине организације, итд.)</a:t>
            </a:r>
            <a:endParaRPr lang="sr-Latn-RS" altLang="en-US" sz="1500" b="1" dirty="0" smtClean="0">
              <a:latin typeface="+mj-lt"/>
              <a:cs typeface="Calibri" panose="020F0502020204030204" pitchFamily="34" charset="0"/>
            </a:endParaRPr>
          </a:p>
          <a:p>
            <a:endParaRPr lang="en-US" sz="1500" dirty="0"/>
          </a:p>
        </p:txBody>
      </p:sp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 uiExpand="1" build="p"/>
      <p:bldP spid="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5400" b="1" dirty="0" smtClean="0"/>
              <a:t>Како настаје буџет</a:t>
            </a:r>
            <a:r>
              <a:rPr lang="sr-Latn-RS" sz="5400" b="1" dirty="0" smtClean="0"/>
              <a:t> </a:t>
            </a:r>
            <a:r>
              <a:rPr lang="sr-Cyrl-RS" sz="5400" b="1" dirty="0" smtClean="0"/>
              <a:t>општине?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/>
            <a:r>
              <a:rPr lang="sr-Cyrl-RS" sz="2800" b="1" dirty="0" smtClean="0">
                <a:latin typeface="+mj-lt"/>
              </a:rPr>
              <a:t>БУЏЕТ </a:t>
            </a:r>
            <a:r>
              <a:rPr lang="sr-Cyrl-RS" sz="2800" dirty="0" smtClean="0">
                <a:latin typeface="+mj-lt"/>
              </a:rPr>
              <a:t>општине је правни документ који утврђује план прихода и примања и расхода и издатака општине за буџетску, односно календарску годину.</a:t>
            </a:r>
          </a:p>
          <a:p>
            <a:pPr algn="just"/>
            <a:endParaRPr lang="en-US" sz="2800" dirty="0" smtClean="0">
              <a:latin typeface="+mj-lt"/>
            </a:endParaRPr>
          </a:p>
          <a:p>
            <a:pPr algn="just"/>
            <a:r>
              <a:rPr lang="sr-Cyrl-RS" sz="2800" dirty="0" smtClean="0">
                <a:latin typeface="+mj-lt"/>
              </a:rPr>
              <a:t>То значи да овај документ представља предвиђање колико ће се новца од грађана и привреде у току једне године прикупити и на који начин ће се тај новац трошити.</a:t>
            </a:r>
          </a:p>
          <a:p>
            <a:pPr algn="just"/>
            <a:endParaRPr lang="en-US" sz="2800" dirty="0" smtClean="0">
              <a:latin typeface="+mj-lt"/>
            </a:endParaRPr>
          </a:p>
          <a:p>
            <a:pPr algn="just"/>
            <a:r>
              <a:rPr lang="sr-Cyrl-RS" sz="2800" dirty="0" smtClean="0">
                <a:latin typeface="+mj-lt"/>
              </a:rPr>
              <a:t>Из општинског буџета се током године плаћају све обавезе локалне самоуправе. Исто тако у буџет се сливају приходи из којих се подмирују те обавезе. </a:t>
            </a:r>
          </a:p>
          <a:p>
            <a:pPr algn="just"/>
            <a:endParaRPr lang="en-US" sz="2800" dirty="0" smtClean="0">
              <a:latin typeface="+mj-lt"/>
            </a:endParaRPr>
          </a:p>
          <a:p>
            <a:pPr algn="just"/>
            <a:r>
              <a:rPr lang="sr-Cyrl-RS" sz="2800" dirty="0" smtClean="0">
                <a:latin typeface="+mj-lt"/>
              </a:rPr>
              <a:t>Председник општине и локална управа спроводе општинску политику, а главна полуга те политике и развоја је управо буџет општине.</a:t>
            </a:r>
          </a:p>
          <a:p>
            <a:pPr algn="just"/>
            <a:endParaRPr lang="en-US" sz="2800" dirty="0" smtClean="0">
              <a:latin typeface="+mj-lt"/>
            </a:endParaRPr>
          </a:p>
          <a:p>
            <a:pPr algn="just"/>
            <a:r>
              <a:rPr lang="sr-Cyrl-RS" sz="2800" dirty="0" smtClean="0">
                <a:latin typeface="+mj-lt"/>
              </a:rPr>
              <a:t>Приликом дефинисања овог, за општину Врбас</a:t>
            </a:r>
            <a:r>
              <a:rPr lang="sr-Latn-RS" sz="2800" dirty="0" smtClean="0">
                <a:latin typeface="+mj-lt"/>
              </a:rPr>
              <a:t> </a:t>
            </a:r>
            <a:r>
              <a:rPr lang="sr-Cyrl-RS" sz="2800" dirty="0" smtClean="0">
                <a:latin typeface="+mj-lt"/>
              </a:rPr>
              <a:t>најважнијег документа, руководе се законским оквиром и прописима, стратешким приоритетима развоја и другим елементима.</a:t>
            </a:r>
          </a:p>
          <a:p>
            <a:pPr algn="just"/>
            <a:endParaRPr lang="en-US" sz="2800" dirty="0" smtClean="0">
              <a:latin typeface="+mj-lt"/>
            </a:endParaRPr>
          </a:p>
          <a:p>
            <a:pPr algn="just"/>
            <a:r>
              <a:rPr lang="sr-Cyrl-RS" sz="2800" dirty="0" smtClean="0">
                <a:latin typeface="+mj-lt"/>
              </a:rPr>
              <a:t>Реалност је таква да постоје велике разлике између жеља и могућности, тако да креирање буџета подразумева утврђивање приоритета и прављење компромиса.</a:t>
            </a:r>
            <a:endParaRPr lang="en-US" sz="2800" dirty="0" smtClean="0">
              <a:latin typeface="+mj-lt"/>
            </a:endParaRPr>
          </a:p>
          <a:p>
            <a:endParaRPr lang="en-US" dirty="0"/>
          </a:p>
        </p:txBody>
      </p:sp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b="1" dirty="0" smtClean="0"/>
              <a:t>Ко учествује у буџетском процесу</a:t>
            </a:r>
            <a:r>
              <a:rPr lang="en-US" b="1" dirty="0" smtClean="0"/>
              <a:t>?</a:t>
            </a:r>
            <a:endParaRPr lang="en-US" dirty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xmlns="" val="703629495"/>
              </p:ext>
            </p:extLst>
          </p:nvPr>
        </p:nvGraphicFramePr>
        <p:xfrm>
          <a:off x="914400" y="1828800"/>
          <a:ext cx="70104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Graphic spid="10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4500" b="1" dirty="0" smtClean="0"/>
              <a:t>На основу чега се доноси буџет</a:t>
            </a:r>
            <a:r>
              <a:rPr lang="en-US" sz="4500" b="1" dirty="0" smtClean="0"/>
              <a:t>?</a:t>
            </a:r>
            <a:endParaRPr lang="en-US" sz="45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95913323"/>
              </p:ext>
            </p:extLst>
          </p:nvPr>
        </p:nvGraphicFramePr>
        <p:xfrm>
          <a:off x="457200" y="1828800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sr-Cyrl-RS" sz="4500" b="1" dirty="0" smtClean="0"/>
              <a:t>Како се пуни општинска каса?</a:t>
            </a:r>
            <a:endParaRPr lang="en-US" sz="4500" dirty="0"/>
          </a:p>
        </p:txBody>
      </p:sp>
      <p:sp useBgFill="1">
        <p:nvSpPr>
          <p:cNvPr id="5" name="Content Placeholder 2">
            <a:extLst>
              <a:ext uri="{FF2B5EF4-FFF2-40B4-BE49-F238E27FC236}">
                <a16:creationId xmlns:a16="http://schemas.microsoft.com/office/drawing/2014/main" xmlns="" id="{ECDE529B-766F-4481-821E-386F21BF3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33800"/>
          </a:xfrm>
        </p:spPr>
        <p:txBody>
          <a:bodyPr>
            <a:normAutofit/>
          </a:bodyPr>
          <a:lstStyle/>
          <a:p>
            <a:pPr algn="just"/>
            <a:r>
              <a:rPr lang="sr-Cyrl-RS" sz="1700" b="1" dirty="0">
                <a:latin typeface="+mj-lt"/>
              </a:rPr>
              <a:t>Укупни</a:t>
            </a:r>
            <a:r>
              <a:rPr lang="sr-Cyrl-RS" sz="1700" dirty="0">
                <a:latin typeface="+mj-lt"/>
              </a:rPr>
              <a:t> јавни приходи и примања</a:t>
            </a:r>
            <a:r>
              <a:rPr lang="sr-Cyrl-RS" sz="1700" b="1" dirty="0">
                <a:latin typeface="+mj-lt"/>
              </a:rPr>
              <a:t> </a:t>
            </a:r>
            <a:r>
              <a:rPr lang="sr-Cyrl-RS" sz="1700" dirty="0">
                <a:latin typeface="+mj-lt"/>
              </a:rPr>
              <a:t>општине</a:t>
            </a:r>
            <a:r>
              <a:rPr lang="sr-Cyrl-RS" sz="1700" dirty="0">
                <a:solidFill>
                  <a:srgbClr val="FF0000"/>
                </a:solidFill>
                <a:latin typeface="+mj-lt"/>
              </a:rPr>
              <a:t> </a:t>
            </a:r>
            <a:r>
              <a:rPr lang="sr-Cyrl-RS" sz="17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sr-Cyrl-RS" sz="1700" dirty="0">
                <a:latin typeface="+mj-lt"/>
              </a:rPr>
              <a:t>за </a:t>
            </a:r>
            <a:r>
              <a:rPr lang="sr-Cyrl-RS" sz="1700" dirty="0" smtClean="0">
                <a:latin typeface="+mj-lt"/>
              </a:rPr>
              <a:t>2024. </a:t>
            </a:r>
            <a:r>
              <a:rPr lang="sr-Cyrl-RS" sz="1700" dirty="0">
                <a:latin typeface="+mj-lt"/>
              </a:rPr>
              <a:t>годину износе</a:t>
            </a:r>
          </a:p>
          <a:p>
            <a:pPr algn="just"/>
            <a:endParaRPr lang="sr-Cyrl-RS" sz="1600" dirty="0">
              <a:latin typeface="+mj-lt"/>
            </a:endParaRPr>
          </a:p>
          <a:p>
            <a:pPr algn="just"/>
            <a:endParaRPr lang="en-GB" sz="1600" dirty="0">
              <a:latin typeface="+mj-lt"/>
            </a:endParaRPr>
          </a:p>
          <a:p>
            <a:pPr algn="just"/>
            <a:endParaRPr lang="en-GB" sz="1600" dirty="0">
              <a:latin typeface="+mj-lt"/>
            </a:endParaRPr>
          </a:p>
          <a:p>
            <a:pPr algn="just"/>
            <a:endParaRPr lang="en-GB" sz="1600" dirty="0">
              <a:latin typeface="+mj-lt"/>
            </a:endParaRPr>
          </a:p>
          <a:p>
            <a:pPr algn="just"/>
            <a:endParaRPr lang="sr-Cyrl-RS" sz="1600" dirty="0">
              <a:latin typeface="+mj-lt"/>
            </a:endParaRPr>
          </a:p>
          <a:p>
            <a:pPr algn="just"/>
            <a:endParaRPr lang="en-GB" sz="1600" dirty="0">
              <a:latin typeface="+mj-lt"/>
            </a:endParaRPr>
          </a:p>
          <a:p>
            <a:pPr algn="just"/>
            <a:endParaRPr lang="en-GB" sz="1600" dirty="0">
              <a:latin typeface="+mj-lt"/>
            </a:endParaRPr>
          </a:p>
          <a:p>
            <a:pPr algn="just"/>
            <a:r>
              <a:rPr lang="sr-Cyrl-RS" sz="1700" dirty="0">
                <a:latin typeface="+mj-lt"/>
              </a:rPr>
              <a:t>Одлуком о буџету општине </a:t>
            </a:r>
            <a:r>
              <a:rPr lang="sr-Cyrl-RS" sz="1700" dirty="0" smtClean="0">
                <a:latin typeface="+mj-lt"/>
              </a:rPr>
              <a:t>Врбас</a:t>
            </a:r>
            <a:r>
              <a:rPr lang="sr-Cyrl-RS" sz="17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sr-Cyrl-RS" sz="1700" dirty="0" smtClean="0">
                <a:latin typeface="+mj-lt"/>
              </a:rPr>
              <a:t>за 2024. </a:t>
            </a:r>
            <a:r>
              <a:rPr lang="sr-Cyrl-RS" sz="1700" dirty="0">
                <a:latin typeface="+mj-lt"/>
              </a:rPr>
              <a:t>годину планирана су средства из </a:t>
            </a:r>
            <a:r>
              <a:rPr lang="sr-Cyrl-RS" sz="1700" b="1" dirty="0">
                <a:latin typeface="+mj-lt"/>
              </a:rPr>
              <a:t>буџета</a:t>
            </a:r>
            <a:r>
              <a:rPr lang="sr-Cyrl-RS" sz="1700" dirty="0">
                <a:latin typeface="+mj-lt"/>
              </a:rPr>
              <a:t> </a:t>
            </a:r>
            <a:r>
              <a:rPr lang="sr-Cyrl-RS" sz="1700" b="1" dirty="0">
                <a:latin typeface="+mj-lt"/>
              </a:rPr>
              <a:t>општине</a:t>
            </a:r>
            <a:r>
              <a:rPr lang="sr-Cyrl-RS" sz="1700" dirty="0">
                <a:latin typeface="+mj-lt"/>
              </a:rPr>
              <a:t> у износу од</a:t>
            </a:r>
            <a:r>
              <a:rPr lang="en-GB" sz="17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GB" sz="1700" dirty="0" smtClean="0">
                <a:solidFill>
                  <a:schemeClr val="accent3"/>
                </a:solidFill>
                <a:latin typeface="+mj-lt"/>
              </a:rPr>
              <a:t>2.773.177.308</a:t>
            </a:r>
            <a:r>
              <a:rPr lang="sr-Cyrl-RS" sz="1700" dirty="0" smtClean="0">
                <a:solidFill>
                  <a:schemeClr val="accent1"/>
                </a:solidFill>
                <a:latin typeface="+mj-lt"/>
              </a:rPr>
              <a:t> </a:t>
            </a:r>
            <a:r>
              <a:rPr lang="sr-Cyrl-RS" sz="1700" dirty="0" smtClean="0">
                <a:latin typeface="+mj-lt"/>
              </a:rPr>
              <a:t>динара</a:t>
            </a:r>
            <a:r>
              <a:rPr lang="sr-Cyrl-RS" sz="1700" dirty="0">
                <a:latin typeface="+mj-lt"/>
              </a:rPr>
              <a:t>, </a:t>
            </a:r>
            <a:r>
              <a:rPr lang="sr-Cyrl-RS" sz="1700" b="1" dirty="0">
                <a:latin typeface="+mj-lt"/>
              </a:rPr>
              <a:t>пренета средства из ранијих година</a:t>
            </a:r>
            <a:r>
              <a:rPr lang="sr-Cyrl-RS" sz="1700" dirty="0">
                <a:latin typeface="+mj-lt"/>
              </a:rPr>
              <a:t> у износу </a:t>
            </a:r>
            <a:r>
              <a:rPr lang="sr-Cyrl-RS" sz="1700" dirty="0" smtClean="0">
                <a:latin typeface="+mj-lt"/>
              </a:rPr>
              <a:t>од</a:t>
            </a:r>
            <a:r>
              <a:rPr lang="en-GB" sz="1700" dirty="0" smtClean="0">
                <a:solidFill>
                  <a:srgbClr val="FF0000"/>
                </a:solidFill>
              </a:rPr>
              <a:t> </a:t>
            </a:r>
            <a:r>
              <a:rPr lang="en-GB" sz="1700" dirty="0" smtClean="0">
                <a:solidFill>
                  <a:schemeClr val="accent3"/>
                </a:solidFill>
                <a:latin typeface="+mj-lt"/>
              </a:rPr>
              <a:t>167.494.996</a:t>
            </a:r>
            <a:r>
              <a:rPr lang="sr-Cyrl-RS" sz="1700" dirty="0" smtClean="0">
                <a:latin typeface="+mj-lt"/>
              </a:rPr>
              <a:t> динара </a:t>
            </a:r>
            <a:r>
              <a:rPr lang="sr-Cyrl-RS" sz="1700" dirty="0">
                <a:latin typeface="+mj-lt"/>
              </a:rPr>
              <a:t>и средства из осталих извора у износу од </a:t>
            </a:r>
            <a:r>
              <a:rPr lang="en-GB" sz="1700" dirty="0" smtClean="0">
                <a:solidFill>
                  <a:schemeClr val="accent3"/>
                </a:solidFill>
                <a:latin typeface="+mj-lt"/>
              </a:rPr>
              <a:t>157.088.837</a:t>
            </a:r>
            <a:r>
              <a:rPr lang="en-GB" sz="1700" dirty="0" smtClean="0">
                <a:solidFill>
                  <a:schemeClr val="accent3"/>
                </a:solidFill>
              </a:rPr>
              <a:t> </a:t>
            </a:r>
            <a:r>
              <a:rPr lang="sr-Cyrl-RS" sz="1700" dirty="0" smtClean="0">
                <a:latin typeface="+mj-lt"/>
              </a:rPr>
              <a:t>динара</a:t>
            </a:r>
            <a:r>
              <a:rPr lang="sr-Cyrl-RS" sz="1700" dirty="0">
                <a:latin typeface="+mj-lt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66762BC-F4C2-481D-B9D2-3C8B403BB8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609600" y="2209800"/>
            <a:ext cx="1633564" cy="1752751"/>
          </a:xfrm>
          <a:prstGeom prst="rect">
            <a:avLst/>
          </a:prstGeom>
        </p:spPr>
      </p:pic>
      <p:sp>
        <p:nvSpPr>
          <p:cNvPr id="7" name="Equals 6">
            <a:extLst>
              <a:ext uri="{FF2B5EF4-FFF2-40B4-BE49-F238E27FC236}">
                <a16:creationId xmlns:a16="http://schemas.microsoft.com/office/drawing/2014/main" xmlns="" id="{CDB27E42-2A8D-4DD4-9160-578F8DDA6D84}"/>
              </a:ext>
            </a:extLst>
          </p:cNvPr>
          <p:cNvSpPr/>
          <p:nvPr/>
        </p:nvSpPr>
        <p:spPr>
          <a:xfrm>
            <a:off x="2438400" y="2667000"/>
            <a:ext cx="1066800" cy="762000"/>
          </a:xfrm>
          <a:prstGeom prst="mathEqual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F752DEC-C823-4E33-9B74-2DB6D4AFC9BB}"/>
              </a:ext>
            </a:extLst>
          </p:cNvPr>
          <p:cNvSpPr txBox="1"/>
          <p:nvPr/>
        </p:nvSpPr>
        <p:spPr>
          <a:xfrm>
            <a:off x="3657600" y="2362200"/>
            <a:ext cx="49794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400" b="1" i="1" dirty="0" smtClean="0">
                <a:solidFill>
                  <a:schemeClr val="accent3"/>
                </a:solidFill>
                <a:latin typeface="+mj-lt"/>
              </a:rPr>
              <a:t>3.097.761.141</a:t>
            </a:r>
            <a:r>
              <a:rPr lang="sr-Cyrl-RS" sz="44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sr-Cyrl-RS" sz="3600" b="1" dirty="0" smtClean="0">
                <a:latin typeface="+mj-lt"/>
              </a:rPr>
              <a:t>динара</a:t>
            </a:r>
            <a:endParaRPr lang="en-US" sz="3600" b="1" dirty="0">
              <a:latin typeface="+mj-lt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xmlns="" val="2521775680"/>
              </p:ext>
            </p:extLst>
          </p:nvPr>
        </p:nvGraphicFramePr>
        <p:xfrm>
          <a:off x="838200" y="4953000"/>
          <a:ext cx="7272808" cy="1752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uiExpand="1" build="p" animBg="1"/>
      <p:bldP spid="7" grpId="0" animBg="1"/>
      <p:bldP spid="8" grpId="0"/>
      <p:bldGraphic spid="9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r-Cyrl-RS" dirty="0" smtClean="0"/>
              <a:t>Шта су приходи и примања буџета?</a:t>
            </a:r>
            <a:endParaRPr lang="en-US" dirty="0"/>
          </a:p>
        </p:txBody>
      </p:sp>
      <p:pic>
        <p:nvPicPr>
          <p:cNvPr id="6" name="Content Placeholder 5" descr="Picture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524000"/>
            <a:ext cx="7772400" cy="5082167"/>
          </a:xfrm>
        </p:spPr>
      </p:pic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b="1" dirty="0" smtClean="0"/>
              <a:t>Структура планираних прихода и примања за 202</a:t>
            </a:r>
            <a:r>
              <a:rPr lang="en-GB" sz="3600" b="1" dirty="0" smtClean="0"/>
              <a:t>4</a:t>
            </a:r>
            <a:r>
              <a:rPr lang="sr-Cyrl-RS" sz="3600" b="1" dirty="0" smtClean="0"/>
              <a:t>. годину – извор 01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82088799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3600" b="1" dirty="0" smtClean="0"/>
              <a:t>Структура планираних прихода и примања за 202</a:t>
            </a:r>
            <a:r>
              <a:rPr lang="en-GB" sz="3600" b="1" dirty="0" smtClean="0"/>
              <a:t>4</a:t>
            </a:r>
            <a:r>
              <a:rPr lang="sr-Cyrl-RS" sz="3600" b="1" dirty="0" smtClean="0"/>
              <a:t>. годину</a:t>
            </a:r>
            <a:endParaRPr lang="en-US" sz="36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3600" b="1" dirty="0" smtClean="0"/>
              <a:t>Шта се променило у односу на 202</a:t>
            </a:r>
            <a:r>
              <a:rPr lang="en-GB" sz="3600" b="1" dirty="0" smtClean="0"/>
              <a:t>3</a:t>
            </a:r>
            <a:r>
              <a:rPr lang="sr-Cyrl-RS" sz="3600" b="1" dirty="0" smtClean="0"/>
              <a:t>. годину?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541520"/>
          </a:xfrm>
        </p:spPr>
        <p:txBody>
          <a:bodyPr/>
          <a:lstStyle/>
          <a:p>
            <a:r>
              <a:rPr lang="sr-Cyrl-RS" dirty="0" smtClean="0">
                <a:latin typeface="+mj-lt"/>
              </a:rPr>
              <a:t>Приходи и примања наше општине у 202</a:t>
            </a:r>
            <a:r>
              <a:rPr lang="en-GB" dirty="0" smtClean="0">
                <a:latin typeface="+mj-lt"/>
              </a:rPr>
              <a:t>4</a:t>
            </a:r>
            <a:r>
              <a:rPr lang="sr-Cyrl-RS" dirty="0" smtClean="0">
                <a:latin typeface="+mj-lt"/>
              </a:rPr>
              <a:t>. години су се </a:t>
            </a:r>
            <a:r>
              <a:rPr lang="sr-Cyrl-RS" b="1" dirty="0" smtClean="0">
                <a:latin typeface="+mj-lt"/>
              </a:rPr>
              <a:t>повећали </a:t>
            </a:r>
            <a:r>
              <a:rPr lang="sr-Cyrl-RS" dirty="0" smtClean="0">
                <a:latin typeface="+mj-lt"/>
              </a:rPr>
              <a:t>у односу на  Одлуку о ребалансу буџета за 2023. годину за</a:t>
            </a:r>
            <a:r>
              <a:rPr lang="sr-Cyrl-RS" b="1" dirty="0" smtClean="0">
                <a:latin typeface="+mj-lt"/>
              </a:rPr>
              <a:t> 256.379.623 </a:t>
            </a:r>
            <a:r>
              <a:rPr lang="sr-Cyrl-RS" dirty="0" smtClean="0">
                <a:latin typeface="+mj-lt"/>
              </a:rPr>
              <a:t>динара.</a:t>
            </a:r>
            <a:endParaRPr lang="en-US" dirty="0">
              <a:latin typeface="+mj-lt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1664F881-777B-4844-A78D-FC8E175A6529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3505201"/>
            <a:ext cx="6423006" cy="17526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sr-Cyrl-R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Порески приходи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су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повећани за 107.100.000 динара.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sr-Cyrl-R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Трансфери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су</a:t>
            </a:r>
            <a:r>
              <a:rPr kumimoji="0" lang="sr-Cyrl-R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повећани за 179.430.000 динара.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sr-Cyrl-R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Остали приходи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су повећани за 33.690.620 динара.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sr-Cyrl-R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Пренета неутрошена средства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су већа за 126.659.003 динара.</a:t>
            </a:r>
          </a:p>
        </p:txBody>
      </p:sp>
      <p:sp>
        <p:nvSpPr>
          <p:cNvPr id="5" name="Up Arrow 4"/>
          <p:cNvSpPr/>
          <p:nvPr/>
        </p:nvSpPr>
        <p:spPr>
          <a:xfrm>
            <a:off x="1828800" y="3505200"/>
            <a:ext cx="304800" cy="22098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sr-Cyrl-RS" sz="3600" b="1" dirty="0" smtClean="0"/>
              <a:t>На шта се троше јавна средства</a:t>
            </a:r>
            <a:r>
              <a:rPr lang="en-US" sz="3600" b="1" dirty="0" smtClean="0"/>
              <a:t>?</a:t>
            </a:r>
            <a:endParaRPr lang="en-US" sz="3600" dirty="0"/>
          </a:p>
        </p:txBody>
      </p:sp>
      <p:sp>
        <p:nvSpPr>
          <p:cNvPr id="4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37160" indent="0" algn="just">
              <a:buNone/>
            </a:pPr>
            <a:r>
              <a:rPr lang="sr-Cyrl-RS" sz="1600" dirty="0" smtClean="0">
                <a:latin typeface="+mj-lt"/>
              </a:rPr>
              <a:t>Буџет мора бити у равнотежи, што значи да расходи морају одговарати приходима. Укупни планирани расходи и издаци у 2024. години из буџета износе: </a:t>
            </a:r>
          </a:p>
          <a:p>
            <a:endParaRPr lang="sr-Cyrl-RS" sz="1400" dirty="0" smtClean="0">
              <a:latin typeface="+mj-lt"/>
            </a:endParaRPr>
          </a:p>
          <a:p>
            <a:pPr algn="ctr">
              <a:buNone/>
            </a:pPr>
            <a:r>
              <a:rPr lang="sr-Cyrl-RS" sz="39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sr-Cyrl-RS" sz="3900" b="1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3.097.761.141 динара</a:t>
            </a:r>
            <a:endParaRPr lang="sr-Latn-RS" sz="3900" b="1" dirty="0" smtClean="0">
              <a:solidFill>
                <a:schemeClr val="bg2">
                  <a:lumMod val="25000"/>
                </a:schemeClr>
              </a:solidFill>
              <a:latin typeface="+mj-lt"/>
            </a:endParaRPr>
          </a:p>
          <a:p>
            <a:pPr>
              <a:buNone/>
            </a:pPr>
            <a:endParaRPr lang="sr-Cyrl-RS" sz="1400" dirty="0" smtClean="0">
              <a:latin typeface="+mj-lt"/>
            </a:endParaRPr>
          </a:p>
          <a:p>
            <a:pPr marL="137160" indent="0" algn="just">
              <a:buNone/>
            </a:pPr>
            <a:endParaRPr lang="ru-RU" sz="1400" dirty="0" smtClean="0">
              <a:latin typeface="+mj-lt"/>
            </a:endParaRPr>
          </a:p>
          <a:p>
            <a:pPr marL="422910" indent="-285750" algn="just">
              <a:buFont typeface="Wingdings" panose="05000000000000000000" pitchFamily="2" charset="2"/>
              <a:buChar char="ü"/>
            </a:pPr>
            <a:endParaRPr lang="sr-Latn-RS" sz="1600" b="1" dirty="0" smtClean="0">
              <a:latin typeface="+mj-lt"/>
            </a:endParaRPr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 smtClean="0">
                <a:latin typeface="+mj-lt"/>
              </a:rPr>
              <a:t>РАСХОДИ </a:t>
            </a:r>
            <a:r>
              <a:rPr lang="sr-Cyrl-RS" sz="1600" dirty="0" smtClean="0">
                <a:latin typeface="+mj-lt"/>
              </a:rPr>
              <a:t>Расходи представљају све трошкове општине за плате буџетских корисника, набавку роба и услуга, субвенције, дотације и трансфере, социјалну помоћ и остале трошкове које општина обезбеђује без директне и непосредне накнаде. </a:t>
            </a:r>
            <a:endParaRPr lang="vi-VN" sz="1600" dirty="0" smtClean="0">
              <a:latin typeface="+mj-lt"/>
            </a:endParaRPr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 smtClean="0">
                <a:latin typeface="+mj-lt"/>
              </a:rPr>
              <a:t>ИЗДАЦИ</a:t>
            </a:r>
            <a:r>
              <a:rPr lang="sr-Cyrl-RS" sz="1600" dirty="0" smtClean="0">
                <a:latin typeface="+mj-lt"/>
              </a:rPr>
              <a:t> представљају трошкове изградње или инвестиционог одржавања већ постојећих објеката, набавку земљишта, машина и опр</a:t>
            </a:r>
            <a:r>
              <a:rPr lang="sr-Latn-RS" sz="1600" dirty="0" smtClean="0">
                <a:latin typeface="+mj-lt"/>
              </a:rPr>
              <a:t>e</a:t>
            </a:r>
            <a:r>
              <a:rPr lang="sr-Cyrl-RS" sz="1600" dirty="0" smtClean="0">
                <a:latin typeface="+mj-lt"/>
              </a:rPr>
              <a:t>ме неопходне за рад буџетских корисника.</a:t>
            </a:r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 smtClean="0">
                <a:latin typeface="+mj-lt"/>
              </a:rPr>
              <a:t>РАСХОДИ И ИЗДАЦИ </a:t>
            </a:r>
            <a:r>
              <a:rPr lang="sr-Cyrl-RS" sz="1600" dirty="0" smtClean="0">
                <a:latin typeface="+mj-lt"/>
              </a:rPr>
              <a:t>морају се исказивати на законом прописан начин, односно морају се исказивати: по </a:t>
            </a:r>
            <a:r>
              <a:rPr lang="sr-Cyrl-RS" sz="1600" i="1" dirty="0" smtClean="0">
                <a:latin typeface="+mj-lt"/>
              </a:rPr>
              <a:t>програмима</a:t>
            </a:r>
            <a:r>
              <a:rPr lang="sr-Cyrl-RS" sz="1600" dirty="0" smtClean="0">
                <a:latin typeface="+mj-lt"/>
              </a:rPr>
              <a:t> који показују колико се троши за извршавање основних надлежности и стратешких циљева општине; по </a:t>
            </a:r>
            <a:r>
              <a:rPr lang="sr-Cyrl-RS" sz="1600" i="1" dirty="0" smtClean="0">
                <a:latin typeface="+mj-lt"/>
              </a:rPr>
              <a:t>основној намени </a:t>
            </a:r>
            <a:r>
              <a:rPr lang="sr-Cyrl-RS" sz="1600" dirty="0" smtClean="0">
                <a:latin typeface="+mj-lt"/>
              </a:rPr>
              <a:t>која показује за коју врсту трошка се средства издвајају; по </a:t>
            </a:r>
            <a:r>
              <a:rPr lang="sr-Cyrl-RS" sz="1600" i="1" dirty="0" smtClean="0">
                <a:latin typeface="+mj-lt"/>
              </a:rPr>
              <a:t>функцији</a:t>
            </a:r>
            <a:r>
              <a:rPr lang="sr-Cyrl-RS" sz="1600" dirty="0" smtClean="0">
                <a:latin typeface="+mj-lt"/>
              </a:rPr>
              <a:t> која показује функционалну намену за одређену област и по </a:t>
            </a:r>
            <a:r>
              <a:rPr lang="sr-Cyrl-RS" sz="1600" i="1" dirty="0" smtClean="0">
                <a:latin typeface="+mj-lt"/>
              </a:rPr>
              <a:t>корисницима буџета </a:t>
            </a:r>
            <a:r>
              <a:rPr lang="sr-Cyrl-RS" sz="1600" dirty="0" smtClean="0">
                <a:latin typeface="+mj-lt"/>
              </a:rPr>
              <a:t>што показује организацију рада општине.</a:t>
            </a:r>
            <a:r>
              <a:rPr lang="sr-Cyrl-RS" sz="1600" dirty="0"/>
              <a:t>	</a:t>
            </a:r>
            <a:endParaRPr lang="sr-Cyrl-RS" sz="1700" dirty="0"/>
          </a:p>
          <a:p>
            <a:pPr marL="137160" indent="0" algn="just">
              <a:buNone/>
            </a:pPr>
            <a:endParaRPr lang="en-US" sz="1600" dirty="0"/>
          </a:p>
        </p:txBody>
      </p:sp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b="1" dirty="0" smtClean="0"/>
              <a:t>Шта су расходи и издаци буџета?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endParaRPr lang="en-US" sz="3600" b="1" dirty="0"/>
          </a:p>
        </p:txBody>
      </p:sp>
      <p:graphicFrame>
        <p:nvGraphicFramePr>
          <p:cNvPr id="4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88619763"/>
              </p:ext>
            </p:extLst>
          </p:nvPr>
        </p:nvGraphicFramePr>
        <p:xfrm>
          <a:off x="228600" y="1524001"/>
          <a:ext cx="84582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планираних расхода и издатака буџета за </a:t>
            </a:r>
            <a:r>
              <a:rPr lang="sr-Cyrl-RS" sz="3000" b="1" dirty="0" smtClean="0"/>
              <a:t>202</a:t>
            </a:r>
            <a:r>
              <a:rPr lang="en-GB" sz="3000" b="1" dirty="0" smtClean="0"/>
              <a:t>4</a:t>
            </a:r>
            <a:r>
              <a:rPr lang="sr-Cyrl-RS" sz="3000" b="1" dirty="0" smtClean="0"/>
              <a:t>. годину – извор 01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1947453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51549958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 advTm="2000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dirty="0" smtClean="0"/>
              <a:t>Шта се променило у односу на 2023. годину?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sz="2000" dirty="0" smtClean="0">
                <a:latin typeface="+mj-lt"/>
              </a:rPr>
              <a:t>Укупни трошкови наше општине у 202</a:t>
            </a:r>
            <a:r>
              <a:rPr lang="en-GB" sz="2000" dirty="0" smtClean="0">
                <a:latin typeface="+mj-lt"/>
              </a:rPr>
              <a:t>4</a:t>
            </a:r>
            <a:r>
              <a:rPr lang="sr-Cyrl-RS" sz="2000" dirty="0" smtClean="0">
                <a:latin typeface="+mj-lt"/>
              </a:rPr>
              <a:t>. години су се </a:t>
            </a:r>
            <a:r>
              <a:rPr lang="sr-Cyrl-RS" sz="2000" b="1" dirty="0" smtClean="0">
                <a:latin typeface="+mj-lt"/>
              </a:rPr>
              <a:t>повећали</a:t>
            </a:r>
            <a:r>
              <a:rPr lang="sr-Cyrl-RS" sz="2000" dirty="0" smtClean="0">
                <a:latin typeface="+mj-lt"/>
              </a:rPr>
              <a:t> у односу на </a:t>
            </a:r>
            <a:r>
              <a:rPr lang="sr-Cyrl-RS" sz="2000" dirty="0" smtClean="0">
                <a:solidFill>
                  <a:schemeClr val="accent2"/>
                </a:solidFill>
                <a:latin typeface="+mj-lt"/>
              </a:rPr>
              <a:t>последњу измену Одлуке о буџету за </a:t>
            </a:r>
            <a:r>
              <a:rPr lang="sr-Cyrl-RS" sz="2000" dirty="0" smtClean="0">
                <a:latin typeface="+mj-lt"/>
              </a:rPr>
              <a:t>202</a:t>
            </a:r>
            <a:r>
              <a:rPr lang="en-GB" sz="2000" dirty="0" smtClean="0">
                <a:latin typeface="+mj-lt"/>
              </a:rPr>
              <a:t>3</a:t>
            </a:r>
            <a:r>
              <a:rPr lang="sr-Cyrl-RS" sz="2000" dirty="0" smtClean="0">
                <a:latin typeface="+mj-lt"/>
              </a:rPr>
              <a:t>. годину за </a:t>
            </a:r>
            <a:r>
              <a:rPr lang="en-GB" sz="2000" dirty="0" smtClean="0">
                <a:latin typeface="+mj-lt"/>
              </a:rPr>
              <a:t>256.379.623</a:t>
            </a:r>
            <a:r>
              <a:rPr lang="sr-Cyrl-RS" sz="2000" dirty="0" smtClean="0">
                <a:latin typeface="+mj-lt"/>
              </a:rPr>
              <a:t> динара.</a:t>
            </a:r>
            <a:endParaRPr lang="en-US" sz="2000" dirty="0" smtClean="0">
              <a:latin typeface="+mj-lt"/>
            </a:endParaRPr>
          </a:p>
          <a:p>
            <a:endParaRPr lang="en-US" sz="2000" dirty="0" smtClean="0"/>
          </a:p>
          <a:p>
            <a:endParaRPr lang="en-US" sz="1400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6A4A0EB2-2045-4442-9D4F-6BDC72C16654}"/>
              </a:ext>
            </a:extLst>
          </p:cNvPr>
          <p:cNvSpPr txBox="1">
            <a:spLocks noChangeArrowheads="1"/>
          </p:cNvSpPr>
          <p:nvPr/>
        </p:nvSpPr>
        <p:spPr>
          <a:xfrm>
            <a:off x="1676400" y="3200400"/>
            <a:ext cx="6851650" cy="1468438"/>
          </a:xfrm>
          <a:prstGeom prst="rect">
            <a:avLst/>
          </a:prstGeom>
        </p:spPr>
        <p:txBody>
          <a:bodyPr vert="horz" rtlCol="0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sr-Cyrl-RS" sz="2400" b="1" dirty="0" smtClean="0">
                <a:solidFill>
                  <a:srgbClr val="FF0000"/>
                </a:solidFill>
                <a:latin typeface="+mj-lt"/>
              </a:rPr>
              <a:t>Коришћење роба и услуга </a:t>
            </a:r>
            <a:r>
              <a:rPr lang="sr-Cyrl-RS" sz="2400" dirty="0" smtClean="0">
                <a:latin typeface="+mj-lt"/>
              </a:rPr>
              <a:t>је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смањена за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lang="sr-Cyrl-RS" sz="2400" b="0" i="0" dirty="0" smtClean="0">
                <a:effectLst/>
                <a:latin typeface="+mj-lt"/>
              </a:rPr>
              <a:t>16.860.999</a:t>
            </a:r>
            <a:r>
              <a:rPr lang="sr-Cyrl-RS" sz="2400" b="0" i="0" dirty="0" smtClean="0">
                <a:solidFill>
                  <a:schemeClr val="tx2">
                    <a:lumMod val="75000"/>
                  </a:schemeClr>
                </a:solidFill>
                <a:effectLst/>
                <a:latin typeface="+mj-lt"/>
              </a:rPr>
              <a:t> </a:t>
            </a:r>
            <a:r>
              <a:rPr kumimoji="0" lang="sr-Cyrl-RS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динара</a:t>
            </a:r>
            <a:endParaRPr kumimoji="0" lang="en-US" sz="2400" i="0" u="none" strike="noStrike" kern="1200" cap="none" spc="0" normalizeH="0" baseline="0" noProof="0" dirty="0" smtClean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+mj-lt"/>
              <a:ea typeface="SimSun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sr-Cyrl-R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Отплата камата домаћим кредиторима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су</a:t>
            </a:r>
            <a:r>
              <a:rPr kumimoji="0" lang="sr-Cyrl-R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смањени су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за 2.500.000</a:t>
            </a:r>
            <a:r>
              <a:rPr kumimoji="0" lang="sr-Cyrl-R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 </a:t>
            </a:r>
            <a:r>
              <a:rPr kumimoji="0" lang="sr-Cyrl-R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динара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914400" y="3124200"/>
            <a:ext cx="457200" cy="1295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762000"/>
            <a:ext cx="7848600" cy="5257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r-Cyrl-RS" sz="2000" dirty="0" smtClean="0">
                <a:solidFill>
                  <a:schemeClr val="accent3"/>
                </a:solidFill>
                <a:latin typeface="+mj-lt"/>
              </a:rPr>
              <a:t>У односу на 2023. годину увећани су следећи расходи:</a:t>
            </a:r>
          </a:p>
          <a:p>
            <a:pPr>
              <a:buNone/>
            </a:pPr>
            <a:endParaRPr lang="sr-Cyrl-RS" sz="2000" dirty="0" smtClean="0">
              <a:latin typeface="+mj-lt"/>
            </a:endParaRPr>
          </a:p>
          <a:p>
            <a:r>
              <a:rPr lang="sr-Cyrl-RS" sz="2000" dirty="0" smtClean="0">
                <a:latin typeface="+mj-lt"/>
              </a:rPr>
              <a:t>Расходи за запослене су повећани за 98.253.434,00 динара.</a:t>
            </a:r>
          </a:p>
          <a:p>
            <a:r>
              <a:rPr lang="sr-Cyrl-RS" sz="2000" dirty="0" smtClean="0">
                <a:latin typeface="+mj-lt"/>
              </a:rPr>
              <a:t>Расходи за зграде и грађевинске објекте су повећани за 119.666.743,00.</a:t>
            </a:r>
          </a:p>
          <a:p>
            <a:r>
              <a:rPr lang="sr-Cyrl-RS" sz="2000" dirty="0" smtClean="0">
                <a:latin typeface="+mj-lt"/>
              </a:rPr>
              <a:t>Субвенције су повећане за 5.554.000,00 динара.</a:t>
            </a:r>
          </a:p>
          <a:p>
            <a:r>
              <a:rPr lang="sr-Cyrl-RS" sz="2000" dirty="0" smtClean="0">
                <a:latin typeface="+mj-lt"/>
              </a:rPr>
              <a:t>Расходи за финансирање рада предшколских установа увећани су за 83.177.496,00 дин.</a:t>
            </a:r>
          </a:p>
          <a:p>
            <a:r>
              <a:rPr lang="sr-Cyrl-RS" sz="2000" dirty="0" smtClean="0">
                <a:latin typeface="+mj-lt"/>
              </a:rPr>
              <a:t>Расходи за финансирање културе и спорта увећани су 4.200.000,00 дин.</a:t>
            </a:r>
          </a:p>
          <a:p>
            <a:r>
              <a:rPr lang="sr-Cyrl-RS" sz="2000" dirty="0" smtClean="0">
                <a:latin typeface="+mj-lt"/>
              </a:rPr>
              <a:t>Расходи за финансирање рада месних заједница увећани су за 18.595.451,00 дин.</a:t>
            </a:r>
          </a:p>
          <a:p>
            <a:r>
              <a:rPr lang="sr-Cyrl-RS" sz="2000" dirty="0" smtClean="0">
                <a:latin typeface="+mj-lt"/>
              </a:rPr>
              <a:t>Расходи за функционисање основног и средњег образовања увећани су 5.000.000,00 дин.</a:t>
            </a:r>
          </a:p>
          <a:p>
            <a:endParaRPr lang="en-US" sz="2000" dirty="0"/>
          </a:p>
        </p:txBody>
      </p:sp>
      <p:sp>
        <p:nvSpPr>
          <p:cNvPr id="4" name="Up Arrow 3"/>
          <p:cNvSpPr/>
          <p:nvPr/>
        </p:nvSpPr>
        <p:spPr>
          <a:xfrm>
            <a:off x="228600" y="1143000"/>
            <a:ext cx="609600" cy="4419600"/>
          </a:xfrm>
          <a:prstGeom prst="upArrow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685800" y="152400"/>
          <a:ext cx="7162800" cy="654013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694497"/>
                <a:gridCol w="2074283"/>
                <a:gridCol w="1394020"/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sr-Cyrl-RS" sz="2400" b="1" dirty="0" smtClean="0">
                          <a:latin typeface="+mj-lt"/>
                        </a:rPr>
                        <a:t>Расходи буџета по програмима</a:t>
                      </a:r>
                      <a:endParaRPr lang="en-US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>
                          <a:latin typeface="+mj-lt"/>
                        </a:rPr>
                        <a:t>Средства из Одлуке о буџету за </a:t>
                      </a:r>
                      <a:r>
                        <a:rPr lang="sr-Cyrl-RS" sz="1200" dirty="0" smtClean="0">
                          <a:latin typeface="+mj-lt"/>
                        </a:rPr>
                        <a:t>2024. </a:t>
                      </a:r>
                      <a:r>
                        <a:rPr lang="sr-Cyrl-RS" sz="1200" dirty="0">
                          <a:latin typeface="+mj-lt"/>
                        </a:rPr>
                        <a:t>годину  (износ у динарима)</a:t>
                      </a:r>
                      <a:endParaRPr lang="en-US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>
                          <a:latin typeface="+mj-lt"/>
                        </a:rPr>
                        <a:t>%  буџета по програму </a:t>
                      </a:r>
                      <a:endParaRPr lang="en-US" sz="1200" dirty="0">
                        <a:latin typeface="+mj-lt"/>
                      </a:endParaRPr>
                    </a:p>
                  </a:txBody>
                  <a:tcPr/>
                </a:tc>
              </a:tr>
              <a:tr h="413657">
                <a:tc>
                  <a:txBody>
                    <a:bodyPr/>
                    <a:lstStyle/>
                    <a:p>
                      <a:r>
                        <a:rPr lang="sr-Cyrl-RS" sz="1200" kern="1200" dirty="0">
                          <a:effectLst/>
                          <a:latin typeface="+mj-lt"/>
                        </a:rPr>
                        <a:t>Програм 1. Становање, урбанизам и просторно планирање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198.540.000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6,8 </a:t>
                      </a:r>
                      <a:r>
                        <a:rPr lang="sr-Cyrl-RS" sz="1000" dirty="0" smtClean="0">
                          <a:latin typeface="+mj-lt"/>
                        </a:rPr>
                        <a:t>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2. Комуналне делатности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109.190.000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3,7</a:t>
                      </a:r>
                      <a:r>
                        <a:rPr lang="en-GB" sz="1000" baseline="0" dirty="0" smtClean="0">
                          <a:latin typeface="+mj-lt"/>
                        </a:rPr>
                        <a:t> </a:t>
                      </a:r>
                      <a:r>
                        <a:rPr lang="sr-Cyrl-RS" sz="1000" dirty="0" smtClean="0">
                          <a:latin typeface="+mj-lt"/>
                        </a:rPr>
                        <a:t>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3. Локални економски развој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515.000.</a:t>
                      </a:r>
                      <a:r>
                        <a:rPr lang="sr-Cyrl-RS" sz="1000" dirty="0" smtClean="0">
                          <a:latin typeface="+mj-lt"/>
                        </a:rPr>
                        <a:t>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17,5 </a:t>
                      </a:r>
                      <a:r>
                        <a:rPr lang="sr-Cyrl-RS" sz="1000" dirty="0" smtClean="0">
                          <a:latin typeface="+mj-lt"/>
                        </a:rPr>
                        <a:t>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4. Развој туризма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24.830.300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0,8</a:t>
                      </a:r>
                      <a:r>
                        <a:rPr lang="sr-Cyrl-RS" sz="1000" dirty="0" smtClean="0">
                          <a:latin typeface="+mj-lt"/>
                        </a:rPr>
                        <a:t>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5. Пољопривреда и рурални развој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62.600</a:t>
                      </a:r>
                      <a:r>
                        <a:rPr lang="sr-Cyrl-RS" sz="1000" dirty="0" smtClean="0">
                          <a:latin typeface="+mj-lt"/>
                        </a:rPr>
                        <a:t>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2,1</a:t>
                      </a:r>
                      <a:r>
                        <a:rPr lang="en-GB" sz="1000" baseline="0" dirty="0" smtClean="0">
                          <a:latin typeface="+mj-lt"/>
                        </a:rPr>
                        <a:t> </a:t>
                      </a:r>
                      <a:r>
                        <a:rPr lang="sr-Cyrl-RS" sz="1000" dirty="0" smtClean="0">
                          <a:latin typeface="+mj-lt"/>
                        </a:rPr>
                        <a:t>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6. Заштита животне средине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r-Cyrl-RS" sz="1000" dirty="0" smtClean="0">
                          <a:latin typeface="+mj-lt"/>
                        </a:rPr>
                        <a:t>5</a:t>
                      </a:r>
                      <a:r>
                        <a:rPr lang="en-GB" sz="1000" dirty="0" smtClean="0">
                          <a:latin typeface="+mj-lt"/>
                        </a:rPr>
                        <a:t>3.400.000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1,8</a:t>
                      </a:r>
                      <a:r>
                        <a:rPr lang="en-GB" sz="1000" baseline="0" dirty="0" smtClean="0">
                          <a:latin typeface="+mj-lt"/>
                        </a:rPr>
                        <a:t> </a:t>
                      </a:r>
                      <a:r>
                        <a:rPr lang="sr-Cyrl-RS" sz="1000" dirty="0" smtClean="0">
                          <a:latin typeface="+mj-lt"/>
                        </a:rPr>
                        <a:t>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413657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7. Организација саобраћаја и саобраћајна инфраструктура 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38.100.000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1,3</a:t>
                      </a:r>
                      <a:r>
                        <a:rPr lang="en-GB" sz="1000" baseline="0" dirty="0" smtClean="0">
                          <a:latin typeface="+mj-lt"/>
                        </a:rPr>
                        <a:t> </a:t>
                      </a:r>
                      <a:r>
                        <a:rPr lang="sr-Cyrl-RS" sz="1000" dirty="0" smtClean="0">
                          <a:latin typeface="+mj-lt"/>
                        </a:rPr>
                        <a:t>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8. Предшколско васпитање и образовање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388.693.439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>
                          <a:latin typeface="+mj-lt"/>
                        </a:rPr>
                        <a:t>13,</a:t>
                      </a:r>
                      <a:r>
                        <a:rPr lang="en-GB" sz="1000" dirty="0" smtClean="0">
                          <a:latin typeface="+mj-lt"/>
                        </a:rPr>
                        <a:t>2</a:t>
                      </a:r>
                      <a:r>
                        <a:rPr lang="sr-Cyrl-RS" sz="1000" baseline="0" dirty="0" smtClean="0">
                          <a:latin typeface="+mj-lt"/>
                        </a:rPr>
                        <a:t> </a:t>
                      </a:r>
                      <a:r>
                        <a:rPr lang="sr-Cyrl-RS" sz="1000" dirty="0" smtClean="0">
                          <a:latin typeface="+mj-lt"/>
                        </a:rPr>
                        <a:t>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9. Основно образовање и васпитање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159.700.000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>
                          <a:latin typeface="+mj-lt"/>
                        </a:rPr>
                        <a:t>5,</a:t>
                      </a:r>
                      <a:r>
                        <a:rPr lang="en-GB" sz="1000" dirty="0" smtClean="0">
                          <a:latin typeface="+mj-lt"/>
                        </a:rPr>
                        <a:t>4</a:t>
                      </a:r>
                      <a:r>
                        <a:rPr lang="en-GB" sz="1000" baseline="0" dirty="0" smtClean="0">
                          <a:latin typeface="+mj-lt"/>
                        </a:rPr>
                        <a:t> </a:t>
                      </a:r>
                      <a:r>
                        <a:rPr lang="sr-Cyrl-RS" sz="1000" dirty="0" smtClean="0">
                          <a:latin typeface="+mj-lt"/>
                        </a:rPr>
                        <a:t>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dirty="0">
                          <a:latin typeface="+mj-lt"/>
                        </a:rPr>
                        <a:t>Програм 10. Средње образовање и васпитање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44.000.000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>
                          <a:latin typeface="+mj-lt"/>
                        </a:rPr>
                        <a:t>1,</a:t>
                      </a:r>
                      <a:r>
                        <a:rPr lang="en-GB" sz="1000" dirty="0" smtClean="0">
                          <a:latin typeface="+mj-lt"/>
                        </a:rPr>
                        <a:t>5</a:t>
                      </a:r>
                      <a:r>
                        <a:rPr lang="sr-Cyrl-RS" sz="1000" dirty="0" smtClean="0">
                          <a:latin typeface="+mj-lt"/>
                        </a:rPr>
                        <a:t>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11. Социјална и дечија заштита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192.814</a:t>
                      </a:r>
                      <a:r>
                        <a:rPr lang="sr-Cyrl-RS" sz="1000" dirty="0" smtClean="0">
                          <a:latin typeface="+mj-lt"/>
                        </a:rPr>
                        <a:t>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>
                          <a:latin typeface="+mj-lt"/>
                        </a:rPr>
                        <a:t>6,</a:t>
                      </a:r>
                      <a:r>
                        <a:rPr lang="en-GB" sz="1000" dirty="0" smtClean="0">
                          <a:latin typeface="+mj-lt"/>
                        </a:rPr>
                        <a:t>6</a:t>
                      </a:r>
                      <a:r>
                        <a:rPr lang="en-GB" sz="1000" baseline="0" dirty="0" smtClean="0">
                          <a:latin typeface="+mj-lt"/>
                        </a:rPr>
                        <a:t> </a:t>
                      </a:r>
                      <a:r>
                        <a:rPr lang="sr-Cyrl-RS" sz="1000" dirty="0" smtClean="0">
                          <a:latin typeface="+mj-lt"/>
                        </a:rPr>
                        <a:t>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12. Здравствена заштита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38.000.000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>
                          <a:latin typeface="+mj-lt"/>
                        </a:rPr>
                        <a:t>1,</a:t>
                      </a:r>
                      <a:r>
                        <a:rPr lang="en-GB" sz="1000" dirty="0" smtClean="0">
                          <a:latin typeface="+mj-lt"/>
                        </a:rPr>
                        <a:t>3</a:t>
                      </a:r>
                      <a:r>
                        <a:rPr lang="en-GB" sz="1000" baseline="0" dirty="0" smtClean="0">
                          <a:latin typeface="+mj-lt"/>
                        </a:rPr>
                        <a:t> </a:t>
                      </a:r>
                      <a:r>
                        <a:rPr lang="sr-Cyrl-RS" sz="1000" dirty="0" smtClean="0">
                          <a:latin typeface="+mj-lt"/>
                        </a:rPr>
                        <a:t>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13. Развој културе и информисања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148.343.564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5,0 </a:t>
                      </a:r>
                      <a:r>
                        <a:rPr lang="sr-Cyrl-RS" sz="1000" dirty="0" smtClean="0">
                          <a:latin typeface="+mj-lt"/>
                        </a:rPr>
                        <a:t>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14. Развој спорта и омладине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155.222.534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5,3 </a:t>
                      </a:r>
                      <a:r>
                        <a:rPr lang="sr-Cyrl-RS" sz="1000" dirty="0" smtClean="0">
                          <a:latin typeface="+mj-lt"/>
                        </a:rPr>
                        <a:t>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248194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15. Опште услуге локалне самоуправе 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733.461.894</a:t>
                      </a:r>
                      <a:endParaRPr lang="sr-Cyrl-RS" sz="1000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24,9 </a:t>
                      </a:r>
                      <a:r>
                        <a:rPr lang="sr-Cyrl-RS" sz="1000" dirty="0" smtClean="0">
                          <a:latin typeface="+mj-lt"/>
                        </a:rPr>
                        <a:t>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413657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16. Политички систем локалне самоуправе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000" dirty="0" smtClean="0">
                          <a:latin typeface="+mj-lt"/>
                        </a:rPr>
                        <a:t>77.276.573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+mj-lt"/>
                        </a:rPr>
                        <a:t>2,6 </a:t>
                      </a:r>
                      <a:r>
                        <a:rPr lang="sr-Cyrl-RS" sz="1000" dirty="0" smtClean="0">
                          <a:latin typeface="+mj-lt"/>
                        </a:rPr>
                        <a:t>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413657">
                <a:tc>
                  <a:txBody>
                    <a:bodyPr/>
                    <a:lstStyle/>
                    <a:p>
                      <a:r>
                        <a:rPr lang="sr-Cyrl-RS" sz="1200" dirty="0">
                          <a:latin typeface="+mj-lt"/>
                        </a:rPr>
                        <a:t>Програм 17. Енергетска ефикасност  и обновљиви извори енергије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r-Cyrl-RS" sz="1000" dirty="0" smtClean="0">
                          <a:latin typeface="+mj-lt"/>
                        </a:rPr>
                        <a:t>1.500.000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>
                          <a:latin typeface="+mj-lt"/>
                        </a:rPr>
                        <a:t>0,1 %</a:t>
                      </a:r>
                      <a:endParaRPr lang="en-US" sz="1000" dirty="0">
                        <a:latin typeface="+mj-lt"/>
                      </a:endParaRPr>
                    </a:p>
                  </a:txBody>
                  <a:tcPr/>
                </a:tc>
              </a:tr>
              <a:tr h="330926">
                <a:tc>
                  <a:txBody>
                    <a:bodyPr/>
                    <a:lstStyle/>
                    <a:p>
                      <a:r>
                        <a:rPr lang="sr-Cyrl-RS" sz="1400" dirty="0">
                          <a:latin typeface="+mj-lt"/>
                        </a:rPr>
                        <a:t>Укупни расходи по програмима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 smtClean="0">
                          <a:latin typeface="+mj-lt"/>
                        </a:rPr>
                        <a:t>2.940.672.304</a:t>
                      </a:r>
                      <a:endParaRPr lang="en-US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>
                          <a:latin typeface="+mj-lt"/>
                        </a:rPr>
                        <a:t>100 %</a:t>
                      </a:r>
                      <a:endParaRPr lang="en-US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 advTm="2000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524000" y="1397000"/>
          <a:ext cx="6715172" cy="4029669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577545"/>
                <a:gridCol w="4427843"/>
                <a:gridCol w="1709784"/>
              </a:tblGrid>
              <a:tr h="54559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accent3"/>
                          </a:solidFill>
                          <a:effectLst/>
                          <a:latin typeface="+mj-lt"/>
                        </a:rPr>
                        <a:t>Р. </a:t>
                      </a:r>
                      <a:r>
                        <a:rPr lang="en-US" sz="1200" dirty="0" err="1">
                          <a:solidFill>
                            <a:schemeClr val="accent3"/>
                          </a:solidFill>
                          <a:effectLst/>
                          <a:latin typeface="+mj-lt"/>
                        </a:rPr>
                        <a:t>бр</a:t>
                      </a:r>
                      <a:r>
                        <a:rPr lang="en-US" sz="1200" dirty="0">
                          <a:solidFill>
                            <a:schemeClr val="accent3"/>
                          </a:solidFill>
                          <a:effectLst/>
                          <a:latin typeface="+mj-lt"/>
                        </a:rPr>
                        <a:t>.</a:t>
                      </a:r>
                      <a:endParaRPr lang="en-US" sz="1200" dirty="0">
                        <a:solidFill>
                          <a:schemeClr val="accent3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800" b="1" dirty="0" smtClean="0">
                          <a:solidFill>
                            <a:schemeClr val="accent3"/>
                          </a:solidFill>
                          <a:latin typeface="+mj-lt"/>
                        </a:rPr>
                        <a:t>Расходи буџета расподељени по директним и индиректним буџетским корисницима</a:t>
                      </a:r>
                      <a:endParaRPr lang="en-US" sz="1800" dirty="0">
                        <a:solidFill>
                          <a:schemeClr val="accent3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>
                          <a:solidFill>
                            <a:schemeClr val="accent3"/>
                          </a:solidFill>
                        </a:rPr>
                        <a:t>Средства из Одлуке о буџету за </a:t>
                      </a:r>
                      <a:r>
                        <a:rPr lang="sr-Cyrl-RS" sz="1200" dirty="0" smtClean="0">
                          <a:solidFill>
                            <a:schemeClr val="accent3"/>
                          </a:solidFill>
                        </a:rPr>
                        <a:t>20</a:t>
                      </a:r>
                      <a:r>
                        <a:rPr lang="sr-Latn-RS" sz="1200" dirty="0" smtClean="0">
                          <a:solidFill>
                            <a:schemeClr val="accent3"/>
                          </a:solidFill>
                        </a:rPr>
                        <a:t>2</a:t>
                      </a:r>
                      <a:r>
                        <a:rPr lang="sr-Cyrl-RS" sz="1200" dirty="0" smtClean="0">
                          <a:solidFill>
                            <a:schemeClr val="accent3"/>
                          </a:solidFill>
                        </a:rPr>
                        <a:t>4</a:t>
                      </a:r>
                      <a:r>
                        <a:rPr lang="sr-Latn-RS" sz="1200" dirty="0" smtClean="0">
                          <a:solidFill>
                            <a:schemeClr val="accent3"/>
                          </a:solidFill>
                        </a:rPr>
                        <a:t>.</a:t>
                      </a:r>
                      <a:r>
                        <a:rPr lang="sr-Cyrl-RS" sz="1200" dirty="0" smtClean="0">
                          <a:solidFill>
                            <a:schemeClr val="accent3"/>
                          </a:solidFill>
                        </a:rPr>
                        <a:t> </a:t>
                      </a:r>
                      <a:r>
                        <a:rPr lang="sr-Cyrl-RS" sz="1200" dirty="0">
                          <a:solidFill>
                            <a:schemeClr val="accent3"/>
                          </a:solidFill>
                        </a:rPr>
                        <a:t>годину  (износ у динарима)</a:t>
                      </a:r>
                      <a:endParaRPr lang="en-US" sz="1200" dirty="0">
                        <a:solidFill>
                          <a:schemeClr val="accent3"/>
                        </a:solidFill>
                      </a:endParaRPr>
                    </a:p>
                  </a:txBody>
                  <a:tcPr marL="68580" marR="68580" marT="0" marB="0" anchor="ctr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  <a:latin typeface="+mj-lt"/>
                        </a:rPr>
                        <a:t>Скупштина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sr-Cyrl-RS" sz="1500" dirty="0">
                          <a:effectLst/>
                          <a:latin typeface="+mj-lt"/>
                        </a:rPr>
                        <a:t>општине</a:t>
                      </a:r>
                      <a:endParaRPr lang="en-US" sz="1500" dirty="0">
                        <a:solidFill>
                          <a:srgbClr val="FF0000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Times New Roman"/>
                          <a:ea typeface="Times New Roman"/>
                        </a:rPr>
                        <a:t>42.401.378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24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500" dirty="0">
                          <a:effectLst/>
                          <a:latin typeface="+mj-lt"/>
                          <a:ea typeface="Times New Roman"/>
                        </a:rPr>
                        <a:t>Председник општине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Times New Roman"/>
                          <a:ea typeface="Times New Roman"/>
                        </a:rPr>
                        <a:t>15.289.685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500" dirty="0">
                          <a:effectLst/>
                          <a:latin typeface="+mj-lt"/>
                        </a:rPr>
                        <a:t>Општинско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веће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Times New Roman"/>
                          <a:ea typeface="Times New Roman"/>
                        </a:rPr>
                        <a:t>19.585.510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600" dirty="0" smtClean="0">
                          <a:effectLst/>
                          <a:latin typeface="+mj-lt"/>
                        </a:rPr>
                        <a:t>Општинско </a:t>
                      </a:r>
                      <a:r>
                        <a:rPr lang="en-US" sz="1600" dirty="0" err="1" smtClean="0">
                          <a:effectLst/>
                          <a:latin typeface="+mj-lt"/>
                        </a:rPr>
                        <a:t>јавно</a:t>
                      </a:r>
                      <a:r>
                        <a:rPr lang="en-US" sz="1600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en-US" sz="1600" dirty="0" err="1" smtClean="0">
                          <a:effectLst/>
                          <a:latin typeface="+mj-lt"/>
                        </a:rPr>
                        <a:t>правобранилаштво</a:t>
                      </a:r>
                      <a:endParaRPr lang="en-US" sz="1600" dirty="0" smtClean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32.713.089</a:t>
                      </a:r>
                      <a:endParaRPr lang="sr-Latn-RS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 smtClean="0">
                          <a:effectLst/>
                          <a:latin typeface="+mj-lt"/>
                        </a:rPr>
                        <a:t>O</a:t>
                      </a:r>
                      <a:r>
                        <a:rPr lang="sr-Cyrl-RS" sz="1500" dirty="0" smtClean="0">
                          <a:effectLst/>
                          <a:latin typeface="+mj-lt"/>
                        </a:rPr>
                        <a:t>пштинска</a:t>
                      </a:r>
                      <a:r>
                        <a:rPr lang="sr-Cyrl-RS" sz="1500" baseline="0" dirty="0" smtClean="0">
                          <a:effectLst/>
                          <a:latin typeface="+mj-lt"/>
                        </a:rPr>
                        <a:t> самоуправа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1.985.463.805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33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  <a:latin typeface="+mj-lt"/>
                        </a:rPr>
                        <a:t>Месне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заједнице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smtClean="0">
                          <a:effectLst/>
                          <a:latin typeface="Times New Roman"/>
                          <a:ea typeface="Times New Roman"/>
                        </a:rPr>
                        <a:t>110.000.000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363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500" dirty="0" smtClean="0">
                          <a:effectLst/>
                          <a:latin typeface="+mj-lt"/>
                        </a:rPr>
                        <a:t>Културни</a:t>
                      </a:r>
                      <a:r>
                        <a:rPr lang="sr-Cyrl-RS" sz="1500" baseline="0" dirty="0" smtClean="0">
                          <a:effectLst/>
                          <a:latin typeface="+mj-lt"/>
                        </a:rPr>
                        <a:t> ц</a:t>
                      </a:r>
                      <a:r>
                        <a:rPr lang="en-US" sz="1500" dirty="0" err="1" smtClean="0">
                          <a:effectLst/>
                          <a:latin typeface="+mj-lt"/>
                        </a:rPr>
                        <a:t>ентар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smtClean="0">
                          <a:effectLst/>
                          <a:latin typeface="Times New Roman"/>
                          <a:ea typeface="Times New Roman"/>
                        </a:rPr>
                        <a:t>90.466.019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500" dirty="0" smtClean="0">
                          <a:effectLst/>
                          <a:latin typeface="+mj-lt"/>
                        </a:rPr>
                        <a:t>Народна библиотека “Данило Киш”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smtClean="0">
                          <a:effectLst/>
                          <a:latin typeface="Times New Roman"/>
                          <a:ea typeface="Times New Roman"/>
                        </a:rPr>
                        <a:t>46.277.545</a:t>
                      </a:r>
                      <a:endParaRPr lang="en-GB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1865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  <a:latin typeface="+mj-lt"/>
                        </a:rPr>
                        <a:t>Центар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за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социјални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рад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smtClean="0">
                          <a:effectLst/>
                          <a:latin typeface="Times New Roman"/>
                          <a:ea typeface="Times New Roman"/>
                        </a:rPr>
                        <a:t>44.229.000</a:t>
                      </a:r>
                      <a:endParaRPr lang="sr-Cyrl-RS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+mj-lt"/>
                        </a:rPr>
                        <a:t>П</a:t>
                      </a:r>
                      <a:r>
                        <a:rPr lang="sr-Cyrl-RS" sz="1500" dirty="0" err="1">
                          <a:effectLst/>
                          <a:latin typeface="+mj-lt"/>
                        </a:rPr>
                        <a:t>редшколска</a:t>
                      </a:r>
                      <a:r>
                        <a:rPr lang="sr-Cyrl-RS" sz="1500" dirty="0">
                          <a:effectLst/>
                          <a:latin typeface="+mj-lt"/>
                        </a:rPr>
                        <a:t> установа 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smtClean="0">
                          <a:effectLst/>
                          <a:latin typeface="Times New Roman"/>
                          <a:ea typeface="Times New Roman"/>
                        </a:rPr>
                        <a:t>388.693.439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11.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500" dirty="0" smtClean="0">
                          <a:effectLst/>
                          <a:latin typeface="+mj-lt"/>
                        </a:rPr>
                        <a:t>Центар за физичку културу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smtClean="0">
                          <a:effectLst/>
                          <a:latin typeface="Times New Roman"/>
                          <a:ea typeface="Times New Roman"/>
                        </a:rPr>
                        <a:t>92.722.534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err="1">
                          <a:effectLst/>
                          <a:latin typeface="+mj-lt"/>
                        </a:rPr>
                        <a:t>Туристичка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организација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Times New Roman"/>
                          <a:ea typeface="Times New Roman"/>
                        </a:rPr>
                        <a:t>24.830.300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err="1">
                          <a:effectLst/>
                          <a:latin typeface="+mj-lt"/>
                        </a:rPr>
                        <a:t>Фонд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за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заштиту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животне</a:t>
                      </a:r>
                      <a:r>
                        <a:rPr lang="en-US" sz="1500" dirty="0">
                          <a:effectLst/>
                          <a:latin typeface="+mj-lt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+mj-lt"/>
                        </a:rPr>
                        <a:t>средине</a:t>
                      </a:r>
                      <a:endParaRPr lang="en-US" sz="15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Times New Roman"/>
                          <a:ea typeface="Times New Roman"/>
                        </a:rPr>
                        <a:t>48.000.000</a:t>
                      </a:r>
                      <a:endParaRPr lang="sr-Cyrl-RS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</a:rPr>
                        <a:t>У К У П Н О:</a:t>
                      </a:r>
                      <a:endParaRPr lang="en-US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2.940.672.304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  <p:transition spd="slow" advTm="2000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533400" y="990600"/>
          <a:ext cx="7467602" cy="5486399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137391"/>
                <a:gridCol w="979699"/>
                <a:gridCol w="1175256"/>
                <a:gridCol w="1175256"/>
              </a:tblGrid>
              <a:tr h="588433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2400" dirty="0" smtClean="0">
                          <a:solidFill>
                            <a:srgbClr val="00B0F0"/>
                          </a:solidFill>
                          <a:latin typeface="+mj-lt"/>
                        </a:rPr>
                        <a:t>Најважнији капитални пројекти</a:t>
                      </a:r>
                      <a:endParaRPr lang="en-US" sz="2400" dirty="0">
                        <a:solidFill>
                          <a:srgbClr val="00B0F0"/>
                        </a:solidFill>
                        <a:effectLst/>
                        <a:latin typeface="+mj-lt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j-lt"/>
                        </a:rPr>
                        <a:t> </a:t>
                      </a:r>
                      <a:r>
                        <a:rPr lang="sr-Cyrl-RS" sz="1600" dirty="0">
                          <a:solidFill>
                            <a:srgbClr val="00B0F0"/>
                          </a:solidFill>
                          <a:effectLst/>
                          <a:latin typeface="+mj-lt"/>
                        </a:rPr>
                        <a:t>Планирана средства (и</a:t>
                      </a:r>
                      <a:r>
                        <a:rPr lang="en-US" sz="1600" dirty="0" err="1">
                          <a:solidFill>
                            <a:srgbClr val="00B0F0"/>
                          </a:solidFill>
                          <a:effectLst/>
                          <a:latin typeface="+mj-lt"/>
                        </a:rPr>
                        <a:t>знос</a:t>
                      </a:r>
                      <a:r>
                        <a:rPr lang="en-US" sz="1600" dirty="0">
                          <a:solidFill>
                            <a:srgbClr val="00B0F0"/>
                          </a:solidFill>
                          <a:effectLst/>
                          <a:latin typeface="+mj-lt"/>
                        </a:rPr>
                        <a:t> у </a:t>
                      </a:r>
                      <a:r>
                        <a:rPr lang="en-US" sz="1600" dirty="0" err="1">
                          <a:solidFill>
                            <a:srgbClr val="00B0F0"/>
                          </a:solidFill>
                          <a:effectLst/>
                          <a:latin typeface="+mj-lt"/>
                        </a:rPr>
                        <a:t>динарима</a:t>
                      </a:r>
                      <a:r>
                        <a:rPr lang="sr-Cyrl-RS" sz="1600" dirty="0">
                          <a:solidFill>
                            <a:srgbClr val="00B0F0"/>
                          </a:solidFill>
                          <a:effectLst/>
                          <a:latin typeface="+mj-lt"/>
                        </a:rPr>
                        <a:t>)</a:t>
                      </a:r>
                      <a:endParaRPr lang="en-US" sz="1600" dirty="0">
                        <a:solidFill>
                          <a:srgbClr val="00B0F0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86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500" dirty="0" smtClean="0">
                          <a:effectLst/>
                          <a:latin typeface="+mj-lt"/>
                        </a:rPr>
                        <a:t>2024</a:t>
                      </a:r>
                      <a:endParaRPr lang="en-US" sz="1500" b="1" i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500" dirty="0" smtClean="0">
                          <a:effectLst/>
                          <a:latin typeface="+mj-lt"/>
                        </a:rPr>
                        <a:t>2025</a:t>
                      </a:r>
                      <a:endParaRPr lang="en-US" sz="1500" b="1" i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500" dirty="0" smtClean="0">
                          <a:effectLst/>
                          <a:latin typeface="+mj-lt"/>
                        </a:rPr>
                        <a:t>2026</a:t>
                      </a:r>
                      <a:endParaRPr lang="en-US" sz="1500" b="1" i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282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+mj-lt"/>
                          <a:ea typeface="Times New Roman"/>
                          <a:cs typeface="Rod" pitchFamily="49" charset="-79"/>
                        </a:rPr>
                        <a:t>Радови</a:t>
                      </a:r>
                      <a:r>
                        <a:rPr lang="sr-Cyrl-RS" sz="1200" baseline="0" dirty="0" smtClean="0">
                          <a:effectLst/>
                          <a:latin typeface="+mj-lt"/>
                          <a:ea typeface="Times New Roman"/>
                          <a:cs typeface="Rod" pitchFamily="49" charset="-79"/>
                        </a:rPr>
                        <a:t> на  изградњи позоришта у Врбасу са  партерним уређењем -завршетак изградње</a:t>
                      </a:r>
                      <a:endParaRPr lang="en-US" sz="1200" dirty="0">
                        <a:effectLst/>
                        <a:latin typeface="+mj-lt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+mj-lt"/>
                        </a:rPr>
                        <a:t>350.000.000</a:t>
                      </a: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+mj-lt"/>
                          <a:ea typeface="Times New Roman"/>
                        </a:rPr>
                        <a:t>100.000.000</a:t>
                      </a: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+mj-lt"/>
                          <a:ea typeface="Times New Roman"/>
                        </a:rPr>
                        <a:t>50.000.000</a:t>
                      </a: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9783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+mj-lt"/>
                          <a:ea typeface="Times New Roman"/>
                          <a:cs typeface="Rod" pitchFamily="49" charset="-79"/>
                        </a:rPr>
                        <a:t>Замена</a:t>
                      </a:r>
                      <a:r>
                        <a:rPr lang="sr-Cyrl-RS" sz="1200" baseline="0" dirty="0" smtClean="0">
                          <a:effectLst/>
                          <a:latin typeface="+mj-lt"/>
                          <a:ea typeface="Times New Roman"/>
                          <a:cs typeface="Rod" pitchFamily="49" charset="-79"/>
                        </a:rPr>
                        <a:t> семафорске опреме – латерни, стубова са прилагођавањем семафорског уређаја ѕа рад са лед светлосним иѕворима на семафориѕованим раскрсницама у Врбасу</a:t>
                      </a:r>
                      <a:endParaRPr lang="en-US" sz="1200" dirty="0">
                        <a:effectLst/>
                        <a:latin typeface="+mj-lt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+mj-lt"/>
                        </a:rPr>
                        <a:t>2.395.000</a:t>
                      </a: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5342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+mj-lt"/>
                          <a:ea typeface="Times New Roman"/>
                          <a:cs typeface="Rod" pitchFamily="49" charset="-79"/>
                        </a:rPr>
                        <a:t>Радови</a:t>
                      </a:r>
                      <a:r>
                        <a:rPr lang="sr-Cyrl-RS" sz="1200" baseline="0" dirty="0" smtClean="0">
                          <a:effectLst/>
                          <a:latin typeface="+mj-lt"/>
                          <a:ea typeface="Times New Roman"/>
                          <a:cs typeface="Rod" pitchFamily="49" charset="-79"/>
                        </a:rPr>
                        <a:t> на партерном уређењу платоа испред  Дома културе у  Равном Селу, реконструкција спортског игралишта у оквиру новог објекта ДК у Равном Селу и набавке опреме за објекат  Дома културе у Равном Селу</a:t>
                      </a:r>
                      <a:endParaRPr lang="en-US" sz="1200" dirty="0">
                        <a:effectLst/>
                        <a:latin typeface="+mj-lt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+mj-lt"/>
                        </a:rPr>
                        <a:t>52.567.646,02</a:t>
                      </a: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044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+mj-lt"/>
                        </a:rPr>
                        <a:t>Радови на реконструкцији објекта ДК</a:t>
                      </a:r>
                      <a:r>
                        <a:rPr lang="sr-Cyrl-RS" sz="1200" baseline="0" dirty="0" smtClean="0">
                          <a:effectLst/>
                          <a:latin typeface="+mj-lt"/>
                        </a:rPr>
                        <a:t> у Змајеву</a:t>
                      </a:r>
                      <a:endParaRPr lang="en-US" sz="1200" b="1" dirty="0">
                        <a:effectLst/>
                        <a:latin typeface="+mj-lt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+mj-lt"/>
                        </a:rPr>
                        <a:t>50.400.305,72</a:t>
                      </a: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8846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+mj-lt"/>
                        </a:rPr>
                        <a:t>Радови на реконструкцији и санацији стадиона у Врбасу</a:t>
                      </a:r>
                      <a:endParaRPr lang="en-US" sz="1200" dirty="0">
                        <a:effectLst/>
                        <a:latin typeface="+mj-lt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+mj-lt"/>
                        </a:rPr>
                        <a:t>40.583.745,83</a:t>
                      </a: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8846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+mj-lt"/>
                          <a:ea typeface="Times New Roman"/>
                          <a:cs typeface="Rod" pitchFamily="49" charset="-79"/>
                        </a:rPr>
                        <a:t>Радови</a:t>
                      </a:r>
                      <a:r>
                        <a:rPr lang="sr-Cyrl-RS" sz="1200" baseline="0" dirty="0" smtClean="0">
                          <a:effectLst/>
                          <a:latin typeface="+mj-lt"/>
                          <a:ea typeface="Times New Roman"/>
                          <a:cs typeface="Rod" pitchFamily="49" charset="-79"/>
                        </a:rPr>
                        <a:t> на замени котлова на чврсто гориво котловима на земни гас у ОШ”Братство – јединство” у Куцури</a:t>
                      </a:r>
                      <a:endParaRPr lang="en-US" sz="1200" dirty="0">
                        <a:effectLst/>
                        <a:latin typeface="+mj-lt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+mj-lt"/>
                        </a:rPr>
                        <a:t>19.795.522,80</a:t>
                      </a: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8846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+mj-lt"/>
                        </a:rPr>
                        <a:t>Радови на адаптацији притворских јединица Полицијске станице Врбас</a:t>
                      </a:r>
                      <a:endParaRPr lang="en-US" sz="1200" dirty="0">
                        <a:effectLst/>
                        <a:latin typeface="+mj-lt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+mj-lt"/>
                        </a:rPr>
                        <a:t>7.193.129,40</a:t>
                      </a: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ransition spd="slow" advTm="2000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C9100EA0-F487-4F15-B0C7-5D5B1A493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r-Cyrl-RS" dirty="0"/>
          </a:p>
          <a:p>
            <a:pPr marL="0" indent="0" algn="just">
              <a:buNone/>
            </a:pPr>
            <a:endParaRPr lang="sr-Latn-RS" dirty="0" smtClean="0">
              <a:latin typeface="+mj-lt"/>
            </a:endParaRPr>
          </a:p>
          <a:p>
            <a:pPr marL="0" indent="0" algn="just">
              <a:buNone/>
            </a:pPr>
            <a:endParaRPr lang="sr-Latn-RS" dirty="0" smtClean="0">
              <a:latin typeface="+mj-lt"/>
            </a:endParaRPr>
          </a:p>
          <a:p>
            <a:pPr marL="0" indent="0" algn="just">
              <a:buNone/>
            </a:pPr>
            <a:endParaRPr lang="sr-Latn-RS" dirty="0" smtClean="0">
              <a:latin typeface="+mj-lt"/>
            </a:endParaRPr>
          </a:p>
          <a:p>
            <a:pPr marL="0" indent="0" algn="just">
              <a:buNone/>
            </a:pPr>
            <a:r>
              <a:rPr lang="sr-Cyrl-RS" dirty="0" smtClean="0">
                <a:latin typeface="+mj-lt"/>
              </a:rPr>
              <a:t>На </a:t>
            </a:r>
            <a:r>
              <a:rPr lang="sr-Cyrl-RS" dirty="0">
                <a:latin typeface="+mj-lt"/>
              </a:rPr>
              <a:t>крају желимо да Вам се захвалимо што сте издвојили време за читање ове презентације буџета. </a:t>
            </a:r>
          </a:p>
          <a:p>
            <a:pPr marL="0" indent="0" algn="just">
              <a:buNone/>
            </a:pPr>
            <a:endParaRPr lang="sr-Cyrl-RS" dirty="0">
              <a:latin typeface="+mj-lt"/>
            </a:endParaRPr>
          </a:p>
          <a:p>
            <a:pPr marL="0" indent="0" algn="just">
              <a:buNone/>
            </a:pP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793</TotalTime>
  <Words>1680</Words>
  <Application>Microsoft Office PowerPoint</Application>
  <PresentationFormat>On-screen Show (4:3)</PresentationFormat>
  <Paragraphs>316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Flow</vt:lpstr>
      <vt:lpstr>ОПШТИНА ВРБАС</vt:lpstr>
      <vt:lpstr>Slide 2</vt:lpstr>
      <vt:lpstr>САДРЖАЈ </vt:lpstr>
      <vt:lpstr>Slide 4</vt:lpstr>
      <vt:lpstr>Ко се финансира из буџета?</vt:lpstr>
      <vt:lpstr>Како настаје буџет општине?</vt:lpstr>
      <vt:lpstr>Ко учествује у буџетском процесу?</vt:lpstr>
      <vt:lpstr>На основу чега се доноси буџет?</vt:lpstr>
      <vt:lpstr>Како се пуни општинска каса?</vt:lpstr>
      <vt:lpstr>Шта су приходи и примања буџета?</vt:lpstr>
      <vt:lpstr>Структура планираних прихода и примања за 2024. годину – извор 01</vt:lpstr>
      <vt:lpstr>Структура планираних прихода и примања за 2024. годину</vt:lpstr>
      <vt:lpstr>Шта се променило у односу на 2023. годину?</vt:lpstr>
      <vt:lpstr>На шта се троше јавна средства?</vt:lpstr>
      <vt:lpstr>Шта су расходи и издаци буџета? </vt:lpstr>
      <vt:lpstr>Структура планираних расхода и издатака буџета за 2024. годину – извор 01</vt:lpstr>
      <vt:lpstr>Slide 17</vt:lpstr>
      <vt:lpstr>Шта се променило у односу на 2023. годину?</vt:lpstr>
      <vt:lpstr>Slide 19</vt:lpstr>
      <vt:lpstr>Slide 20</vt:lpstr>
      <vt:lpstr>Slide 21</vt:lpstr>
      <vt:lpstr>Slide 22</vt:lpstr>
      <vt:lpstr>Slide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ОПШТИНА ВРБАС</dc:title>
  <dc:creator>Nina Baletic</dc:creator>
  <cp:lastModifiedBy>nina.baletic</cp:lastModifiedBy>
  <cp:revision>143</cp:revision>
  <dcterms:created xsi:type="dcterms:W3CDTF">2006-08-16T00:00:00Z</dcterms:created>
  <dcterms:modified xsi:type="dcterms:W3CDTF">2024-01-30T07:45:34Z</dcterms:modified>
</cp:coreProperties>
</file>